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35"/>
  </p:notesMasterIdLst>
  <p:sldIdLst>
    <p:sldId id="256" r:id="rId5"/>
    <p:sldId id="257" r:id="rId6"/>
    <p:sldId id="258" r:id="rId7"/>
    <p:sldId id="261" r:id="rId8"/>
    <p:sldId id="283" r:id="rId9"/>
    <p:sldId id="262" r:id="rId10"/>
    <p:sldId id="263" r:id="rId11"/>
    <p:sldId id="264" r:id="rId12"/>
    <p:sldId id="265" r:id="rId13"/>
    <p:sldId id="281" r:id="rId14"/>
    <p:sldId id="282" r:id="rId15"/>
    <p:sldId id="266" r:id="rId16"/>
    <p:sldId id="259" r:id="rId17"/>
    <p:sldId id="267" r:id="rId18"/>
    <p:sldId id="268" r:id="rId19"/>
    <p:sldId id="269" r:id="rId20"/>
    <p:sldId id="275" r:id="rId21"/>
    <p:sldId id="270" r:id="rId22"/>
    <p:sldId id="276" r:id="rId23"/>
    <p:sldId id="277" r:id="rId24"/>
    <p:sldId id="271" r:id="rId25"/>
    <p:sldId id="278" r:id="rId26"/>
    <p:sldId id="279" r:id="rId27"/>
    <p:sldId id="280" r:id="rId28"/>
    <p:sldId id="272" r:id="rId29"/>
    <p:sldId id="274" r:id="rId30"/>
    <p:sldId id="285" r:id="rId31"/>
    <p:sldId id="286" r:id="rId32"/>
    <p:sldId id="284" r:id="rId33"/>
    <p:sldId id="287" r:id="rId34"/>
  </p:sldIdLst>
  <p:sldSz cx="9144000" cy="5143500" type="screen16x9"/>
  <p:notesSz cx="6858000" cy="9144000"/>
  <p:embeddedFontLst>
    <p:embeddedFont>
      <p:font typeface="Inria Sans" panose="020B0604020202020204" pitchFamily="34" charset="0"/>
      <p:regular r:id="rId36"/>
      <p:bold r:id="rId37"/>
      <p:italic r:id="rId38"/>
      <p:boldItalic r:id="rId39"/>
    </p:embeddedFont>
    <p:embeddedFont>
      <p:font typeface="Inria Sans Light" pitchFamily="2" charset="77"/>
      <p:regular r:id="rId40"/>
      <p:bold r:id="rId41"/>
      <p:italic r:id="rId42"/>
      <p:boldItalic r:id="rId43"/>
    </p:embeddedFont>
    <p:embeddedFont>
      <p:font typeface="Saira SemiCondensed Medium" pitchFamily="2" charset="77"/>
      <p:regular r:id="rId44"/>
      <p:bold r:id="rId45"/>
      <p:boldItalic r:id="rId46"/>
    </p:embeddedFont>
    <p:embeddedFont>
      <p:font typeface="Titillium Web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EBAAA88-8791-504E-A957-9461FED5F5CA}">
          <p14:sldIdLst>
            <p14:sldId id="256"/>
            <p14:sldId id="257"/>
          </p14:sldIdLst>
        </p14:section>
        <p14:section name="Untitled Section" id="{EEFD2E65-0C26-954A-A580-FDB3583391C5}">
          <p14:sldIdLst>
            <p14:sldId id="258"/>
            <p14:sldId id="261"/>
            <p14:sldId id="283"/>
            <p14:sldId id="262"/>
            <p14:sldId id="263"/>
            <p14:sldId id="264"/>
            <p14:sldId id="265"/>
            <p14:sldId id="281"/>
            <p14:sldId id="282"/>
            <p14:sldId id="266"/>
            <p14:sldId id="259"/>
            <p14:sldId id="267"/>
            <p14:sldId id="268"/>
            <p14:sldId id="269"/>
            <p14:sldId id="275"/>
            <p14:sldId id="270"/>
            <p14:sldId id="276"/>
            <p14:sldId id="277"/>
            <p14:sldId id="271"/>
            <p14:sldId id="278"/>
            <p14:sldId id="279"/>
            <p14:sldId id="280"/>
            <p14:sldId id="272"/>
            <p14:sldId id="274"/>
            <p14:sldId id="285"/>
            <p14:sldId id="286"/>
            <p14:sldId id="284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3A676-5643-3988-2A0B-29CACCF704AA}" v="583" dt="2023-10-18T21:58:09.499"/>
    <p1510:client id="{029ED337-F89C-3165-1907-321EA86ED031}" v="183" dt="2023-10-13T20:53:39.728"/>
    <p1510:client id="{2DDEDC40-77F9-7BE2-290F-32D62F800027}" v="33" dt="2023-10-18T21:04:46.382"/>
    <p1510:client id="{4742930D-775D-602C-05D4-276A5B643F42}" v="1" dt="2023-10-15T19:07:49.676"/>
    <p1510:client id="{859A710E-7077-2BE0-E01E-496B1196EC6E}" v="16" dt="2023-10-18T05:23:56.643"/>
    <p1510:client id="{8C6F5734-F5DB-CA1C-A39E-DCF0423454C9}" v="207" dt="2023-08-06T15:38:22.303"/>
    <p1510:client id="{A5F8C7E5-900C-4413-F558-0CAFE77144AF}" v="9" dt="2023-10-18T17:39:31.017"/>
    <p1510:client id="{B9512E19-D51F-FAD5-DDE8-372811877915}" v="158" dt="2023-07-02T18:05:41.494"/>
    <p1510:client id="{F85B6403-1865-45AF-9A1F-29D5F8C614BD}" v="306" dt="2023-10-13T20:59:06.466"/>
    <p1510:client id="{FBEAA87D-7103-91D4-389C-3627064F237D}" v="37" dt="2023-06-23T19:53:00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0"/>
  </p:normalViewPr>
  <p:slideViewPr>
    <p:cSldViewPr snapToGrid="0">
      <p:cViewPr varScale="1">
        <p:scale>
          <a:sx n="159" d="100"/>
          <a:sy n="159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x, Jenna Elizabeth" userId="S::jef5600@psu.edu::9fa38525-ec20-451f-b9c6-051aade207ad" providerId="AD" clId="Web-{00C3A676-5643-3988-2A0B-29CACCF704AA}"/>
    <pc:docChg chg="addSld delSld modSld sldOrd">
      <pc:chgData name="Fox, Jenna Elizabeth" userId="S::jef5600@psu.edu::9fa38525-ec20-451f-b9c6-051aade207ad" providerId="AD" clId="Web-{00C3A676-5643-3988-2A0B-29CACCF704AA}" dt="2023-10-18T21:58:09.499" v="650" actId="20577"/>
      <pc:docMkLst>
        <pc:docMk/>
      </pc:docMkLst>
      <pc:sldChg chg="modSp">
        <pc:chgData name="Fox, Jenna Elizabeth" userId="S::jef5600@psu.edu::9fa38525-ec20-451f-b9c6-051aade207ad" providerId="AD" clId="Web-{00C3A676-5643-3988-2A0B-29CACCF704AA}" dt="2023-10-18T21:44:34.997" v="604" actId="20577"/>
        <pc:sldMkLst>
          <pc:docMk/>
          <pc:sldMk cId="0" sldId="256"/>
        </pc:sldMkLst>
        <pc:spChg chg="mod">
          <ac:chgData name="Fox, Jenna Elizabeth" userId="S::jef5600@psu.edu::9fa38525-ec20-451f-b9c6-051aade207ad" providerId="AD" clId="Web-{00C3A676-5643-3988-2A0B-29CACCF704AA}" dt="2023-10-18T21:44:34.997" v="604" actId="20577"/>
          <ac:spMkLst>
            <pc:docMk/>
            <pc:sldMk cId="0" sldId="256"/>
            <ac:spMk id="219" creationId="{00000000-0000-0000-0000-000000000000}"/>
          </ac:spMkLst>
        </pc:spChg>
      </pc:sldChg>
      <pc:sldChg chg="modNotes">
        <pc:chgData name="Fox, Jenna Elizabeth" userId="S::jef5600@psu.edu::9fa38525-ec20-451f-b9c6-051aade207ad" providerId="AD" clId="Web-{00C3A676-5643-3988-2A0B-29CACCF704AA}" dt="2023-10-18T17:40:14.915" v="305"/>
        <pc:sldMkLst>
          <pc:docMk/>
          <pc:sldMk cId="0" sldId="259"/>
        </pc:sldMkLst>
      </pc:sldChg>
      <pc:sldChg chg="modSp modNotes">
        <pc:chgData name="Fox, Jenna Elizabeth" userId="S::jef5600@psu.edu::9fa38525-ec20-451f-b9c6-051aade207ad" providerId="AD" clId="Web-{00C3A676-5643-3988-2A0B-29CACCF704AA}" dt="2023-10-18T21:42:37.289" v="562" actId="20577"/>
        <pc:sldMkLst>
          <pc:docMk/>
          <pc:sldMk cId="0" sldId="260"/>
        </pc:sldMkLst>
        <pc:spChg chg="mod">
          <ac:chgData name="Fox, Jenna Elizabeth" userId="S::jef5600@psu.edu::9fa38525-ec20-451f-b9c6-051aade207ad" providerId="AD" clId="Web-{00C3A676-5643-3988-2A0B-29CACCF704AA}" dt="2023-10-18T21:42:37.289" v="562" actId="20577"/>
          <ac:spMkLst>
            <pc:docMk/>
            <pc:sldMk cId="0" sldId="260"/>
            <ac:spMk id="243" creationId="{00000000-0000-0000-0000-000000000000}"/>
          </ac:spMkLst>
        </pc:spChg>
      </pc:sldChg>
      <pc:sldChg chg="modNotes">
        <pc:chgData name="Fox, Jenna Elizabeth" userId="S::jef5600@psu.edu::9fa38525-ec20-451f-b9c6-051aade207ad" providerId="AD" clId="Web-{00C3A676-5643-3988-2A0B-29CACCF704AA}" dt="2023-10-18T17:38:44.989" v="287"/>
        <pc:sldMkLst>
          <pc:docMk/>
          <pc:sldMk cId="1448123941" sldId="262"/>
        </pc:sldMkLst>
      </pc:sldChg>
      <pc:sldChg chg="modNotes">
        <pc:chgData name="Fox, Jenna Elizabeth" userId="S::jef5600@psu.edu::9fa38525-ec20-451f-b9c6-051aade207ad" providerId="AD" clId="Web-{00C3A676-5643-3988-2A0B-29CACCF704AA}" dt="2023-10-18T17:38:49.380" v="289"/>
        <pc:sldMkLst>
          <pc:docMk/>
          <pc:sldMk cId="218862295" sldId="263"/>
        </pc:sldMkLst>
      </pc:sldChg>
      <pc:sldChg chg="modNotes">
        <pc:chgData name="Fox, Jenna Elizabeth" userId="S::jef5600@psu.edu::9fa38525-ec20-451f-b9c6-051aade207ad" providerId="AD" clId="Web-{00C3A676-5643-3988-2A0B-29CACCF704AA}" dt="2023-10-18T17:38:53.865" v="291"/>
        <pc:sldMkLst>
          <pc:docMk/>
          <pc:sldMk cId="1345855080" sldId="264"/>
        </pc:sldMkLst>
      </pc:sldChg>
      <pc:sldChg chg="modNotes">
        <pc:chgData name="Fox, Jenna Elizabeth" userId="S::jef5600@psu.edu::9fa38525-ec20-451f-b9c6-051aade207ad" providerId="AD" clId="Web-{00C3A676-5643-3988-2A0B-29CACCF704AA}" dt="2023-10-18T17:38:58.349" v="293"/>
        <pc:sldMkLst>
          <pc:docMk/>
          <pc:sldMk cId="285897457" sldId="265"/>
        </pc:sldMkLst>
      </pc:sldChg>
      <pc:sldChg chg="modSp modNotes">
        <pc:chgData name="Fox, Jenna Elizabeth" userId="S::jef5600@psu.edu::9fa38525-ec20-451f-b9c6-051aade207ad" providerId="AD" clId="Web-{00C3A676-5643-3988-2A0B-29CACCF704AA}" dt="2023-10-18T21:08:13.140" v="350" actId="20577"/>
        <pc:sldMkLst>
          <pc:docMk/>
          <pc:sldMk cId="2425736735" sldId="266"/>
        </pc:sldMkLst>
        <pc:spChg chg="mod">
          <ac:chgData name="Fox, Jenna Elizabeth" userId="S::jef5600@psu.edu::9fa38525-ec20-451f-b9c6-051aade207ad" providerId="AD" clId="Web-{00C3A676-5643-3988-2A0B-29CACCF704AA}" dt="2023-10-18T14:52:55.286" v="197" actId="20577"/>
          <ac:spMkLst>
            <pc:docMk/>
            <pc:sldMk cId="2425736735" sldId="266"/>
            <ac:spMk id="280" creationId="{00000000-0000-0000-0000-000000000000}"/>
          </ac:spMkLst>
        </pc:spChg>
        <pc:spChg chg="mod">
          <ac:chgData name="Fox, Jenna Elizabeth" userId="S::jef5600@psu.edu::9fa38525-ec20-451f-b9c6-051aade207ad" providerId="AD" clId="Web-{00C3A676-5643-3988-2A0B-29CACCF704AA}" dt="2023-10-18T21:08:13.140" v="350" actId="20577"/>
          <ac:spMkLst>
            <pc:docMk/>
            <pc:sldMk cId="2425736735" sldId="266"/>
            <ac:spMk id="281" creationId="{00000000-0000-0000-0000-000000000000}"/>
          </ac:spMkLst>
        </pc:spChg>
      </pc:sldChg>
      <pc:sldChg chg="modNotes">
        <pc:chgData name="Fox, Jenna Elizabeth" userId="S::jef5600@psu.edu::9fa38525-ec20-451f-b9c6-051aade207ad" providerId="AD" clId="Web-{00C3A676-5643-3988-2A0B-29CACCF704AA}" dt="2023-10-18T17:40:20.431" v="307"/>
        <pc:sldMkLst>
          <pc:docMk/>
          <pc:sldMk cId="808982433" sldId="267"/>
        </pc:sldMkLst>
      </pc:sldChg>
      <pc:sldChg chg="modNotes">
        <pc:chgData name="Fox, Jenna Elizabeth" userId="S::jef5600@psu.edu::9fa38525-ec20-451f-b9c6-051aade207ad" providerId="AD" clId="Web-{00C3A676-5643-3988-2A0B-29CACCF704AA}" dt="2023-10-18T17:40:27.494" v="309"/>
        <pc:sldMkLst>
          <pc:docMk/>
          <pc:sldMk cId="802520111" sldId="268"/>
        </pc:sldMkLst>
      </pc:sldChg>
      <pc:sldChg chg="modSp modNotes">
        <pc:chgData name="Fox, Jenna Elizabeth" userId="S::jef5600@psu.edu::9fa38525-ec20-451f-b9c6-051aade207ad" providerId="AD" clId="Web-{00C3A676-5643-3988-2A0B-29CACCF704AA}" dt="2023-10-18T21:12:02.415" v="373" actId="20577"/>
        <pc:sldMkLst>
          <pc:docMk/>
          <pc:sldMk cId="842312357" sldId="269"/>
        </pc:sldMkLst>
        <pc:spChg chg="mod">
          <ac:chgData name="Fox, Jenna Elizabeth" userId="S::jef5600@psu.edu::9fa38525-ec20-451f-b9c6-051aade207ad" providerId="AD" clId="Web-{00C3A676-5643-3988-2A0B-29CACCF704AA}" dt="2023-10-18T21:12:02.415" v="373" actId="20577"/>
          <ac:spMkLst>
            <pc:docMk/>
            <pc:sldMk cId="842312357" sldId="269"/>
            <ac:spMk id="3" creationId="{664F72B5-FEA6-5216-3207-0308111C9B94}"/>
          </ac:spMkLst>
        </pc:spChg>
      </pc:sldChg>
      <pc:sldChg chg="modSp modNotes">
        <pc:chgData name="Fox, Jenna Elizabeth" userId="S::jef5600@psu.edu::9fa38525-ec20-451f-b9c6-051aade207ad" providerId="AD" clId="Web-{00C3A676-5643-3988-2A0B-29CACCF704AA}" dt="2023-10-18T21:13:39.122" v="378" actId="20577"/>
        <pc:sldMkLst>
          <pc:docMk/>
          <pc:sldMk cId="3674545825" sldId="270"/>
        </pc:sldMkLst>
        <pc:spChg chg="mod">
          <ac:chgData name="Fox, Jenna Elizabeth" userId="S::jef5600@psu.edu::9fa38525-ec20-451f-b9c6-051aade207ad" providerId="AD" clId="Web-{00C3A676-5643-3988-2A0B-29CACCF704AA}" dt="2023-10-18T21:13:39.122" v="378" actId="20577"/>
          <ac:spMkLst>
            <pc:docMk/>
            <pc:sldMk cId="3674545825" sldId="270"/>
            <ac:spMk id="3" creationId="{45ABF917-95E2-D8A4-09D3-139CCD5A36A2}"/>
          </ac:spMkLst>
        </pc:spChg>
      </pc:sldChg>
      <pc:sldChg chg="modNotes">
        <pc:chgData name="Fox, Jenna Elizabeth" userId="S::jef5600@psu.edu::9fa38525-ec20-451f-b9c6-051aade207ad" providerId="AD" clId="Web-{00C3A676-5643-3988-2A0B-29CACCF704AA}" dt="2023-10-18T17:37:59.050" v="264"/>
        <pc:sldMkLst>
          <pc:docMk/>
          <pc:sldMk cId="3737275667" sldId="271"/>
        </pc:sldMkLst>
      </pc:sldChg>
      <pc:sldChg chg="modNotes">
        <pc:chgData name="Fox, Jenna Elizabeth" userId="S::jef5600@psu.edu::9fa38525-ec20-451f-b9c6-051aade207ad" providerId="AD" clId="Web-{00C3A676-5643-3988-2A0B-29CACCF704AA}" dt="2023-10-18T17:39:17.553" v="301"/>
        <pc:sldMkLst>
          <pc:docMk/>
          <pc:sldMk cId="605922139" sldId="272"/>
        </pc:sldMkLst>
      </pc:sldChg>
      <pc:sldChg chg="del">
        <pc:chgData name="Fox, Jenna Elizabeth" userId="S::jef5600@psu.edu::9fa38525-ec20-451f-b9c6-051aade207ad" providerId="AD" clId="Web-{00C3A676-5643-3988-2A0B-29CACCF704AA}" dt="2023-10-18T15:44:08.430" v="213"/>
        <pc:sldMkLst>
          <pc:docMk/>
          <pc:sldMk cId="1462747801" sldId="273"/>
        </pc:sldMkLst>
      </pc:sldChg>
      <pc:sldChg chg="modNotes">
        <pc:chgData name="Fox, Jenna Elizabeth" userId="S::jef5600@psu.edu::9fa38525-ec20-451f-b9c6-051aade207ad" providerId="AD" clId="Web-{00C3A676-5643-3988-2A0B-29CACCF704AA}" dt="2023-10-18T17:38:16.207" v="273"/>
        <pc:sldMkLst>
          <pc:docMk/>
          <pc:sldMk cId="1644540048" sldId="274"/>
        </pc:sldMkLst>
      </pc:sldChg>
      <pc:sldChg chg="modNotes">
        <pc:chgData name="Fox, Jenna Elizabeth" userId="S::jef5600@psu.edu::9fa38525-ec20-451f-b9c6-051aade207ad" providerId="AD" clId="Web-{00C3A676-5643-3988-2A0B-29CACCF704AA}" dt="2023-10-18T17:40:38.901" v="313"/>
        <pc:sldMkLst>
          <pc:docMk/>
          <pc:sldMk cId="4076418766" sldId="275"/>
        </pc:sldMkLst>
      </pc:sldChg>
      <pc:sldChg chg="modNotes">
        <pc:chgData name="Fox, Jenna Elizabeth" userId="S::jef5600@psu.edu::9fa38525-ec20-451f-b9c6-051aade207ad" providerId="AD" clId="Web-{00C3A676-5643-3988-2A0B-29CACCF704AA}" dt="2023-10-18T17:40:53.276" v="317"/>
        <pc:sldMkLst>
          <pc:docMk/>
          <pc:sldMk cId="2380201961" sldId="276"/>
        </pc:sldMkLst>
      </pc:sldChg>
      <pc:sldChg chg="modSp modNotes">
        <pc:chgData name="Fox, Jenna Elizabeth" userId="S::jef5600@psu.edu::9fa38525-ec20-451f-b9c6-051aade207ad" providerId="AD" clId="Web-{00C3A676-5643-3988-2A0B-29CACCF704AA}" dt="2023-10-18T21:13:43.778" v="380" actId="20577"/>
        <pc:sldMkLst>
          <pc:docMk/>
          <pc:sldMk cId="2577903121" sldId="277"/>
        </pc:sldMkLst>
        <pc:spChg chg="mod">
          <ac:chgData name="Fox, Jenna Elizabeth" userId="S::jef5600@psu.edu::9fa38525-ec20-451f-b9c6-051aade207ad" providerId="AD" clId="Web-{00C3A676-5643-3988-2A0B-29CACCF704AA}" dt="2023-10-18T21:13:43.778" v="380" actId="20577"/>
          <ac:spMkLst>
            <pc:docMk/>
            <pc:sldMk cId="2577903121" sldId="277"/>
            <ac:spMk id="3" creationId="{45ABF917-95E2-D8A4-09D3-139CCD5A36A2}"/>
          </ac:spMkLst>
        </pc:spChg>
      </pc:sldChg>
      <pc:sldChg chg="modNotes">
        <pc:chgData name="Fox, Jenna Elizabeth" userId="S::jef5600@psu.edu::9fa38525-ec20-451f-b9c6-051aade207ad" providerId="AD" clId="Web-{00C3A676-5643-3988-2A0B-29CACCF704AA}" dt="2023-10-18T17:38:59.053" v="295"/>
        <pc:sldMkLst>
          <pc:docMk/>
          <pc:sldMk cId="1322315637" sldId="278"/>
        </pc:sldMkLst>
      </pc:sldChg>
      <pc:sldChg chg="modNotes">
        <pc:chgData name="Fox, Jenna Elizabeth" userId="S::jef5600@psu.edu::9fa38525-ec20-451f-b9c6-051aade207ad" providerId="AD" clId="Web-{00C3A676-5643-3988-2A0B-29CACCF704AA}" dt="2023-10-18T17:39:09.600" v="299"/>
        <pc:sldMkLst>
          <pc:docMk/>
          <pc:sldMk cId="2312229166" sldId="279"/>
        </pc:sldMkLst>
      </pc:sldChg>
      <pc:sldChg chg="modNotes">
        <pc:chgData name="Fox, Jenna Elizabeth" userId="S::jef5600@psu.edu::9fa38525-ec20-451f-b9c6-051aade207ad" providerId="AD" clId="Web-{00C3A676-5643-3988-2A0B-29CACCF704AA}" dt="2023-10-18T17:36:50.016" v="229"/>
        <pc:sldMkLst>
          <pc:docMk/>
          <pc:sldMk cId="2983510959" sldId="281"/>
        </pc:sldMkLst>
      </pc:sldChg>
      <pc:sldChg chg="addSp modSp ord modNotes">
        <pc:chgData name="Fox, Jenna Elizabeth" userId="S::jef5600@psu.edu::9fa38525-ec20-451f-b9c6-051aade207ad" providerId="AD" clId="Web-{00C3A676-5643-3988-2A0B-29CACCF704AA}" dt="2023-10-18T21:09:20.064" v="356" actId="14100"/>
        <pc:sldMkLst>
          <pc:docMk/>
          <pc:sldMk cId="2763195829" sldId="282"/>
        </pc:sldMkLst>
        <pc:spChg chg="mod">
          <ac:chgData name="Fox, Jenna Elizabeth" userId="S::jef5600@psu.edu::9fa38525-ec20-451f-b9c6-051aade207ad" providerId="AD" clId="Web-{00C3A676-5643-3988-2A0B-29CACCF704AA}" dt="2023-10-18T21:08:04.280" v="348" actId="20577"/>
          <ac:spMkLst>
            <pc:docMk/>
            <pc:sldMk cId="2763195829" sldId="282"/>
            <ac:spMk id="3" creationId="{C85FA97D-D4AF-0D26-C2A1-00CEC9DE88AE}"/>
          </ac:spMkLst>
        </pc:spChg>
        <pc:picChg chg="add mod modCrop">
          <ac:chgData name="Fox, Jenna Elizabeth" userId="S::jef5600@psu.edu::9fa38525-ec20-451f-b9c6-051aade207ad" providerId="AD" clId="Web-{00C3A676-5643-3988-2A0B-29CACCF704AA}" dt="2023-10-18T21:09:20.064" v="356" actId="14100"/>
          <ac:picMkLst>
            <pc:docMk/>
            <pc:sldMk cId="2763195829" sldId="282"/>
            <ac:picMk id="4" creationId="{5DFDC207-28DF-2A37-EDA4-7B3D20C194B3}"/>
          </ac:picMkLst>
        </pc:picChg>
      </pc:sldChg>
      <pc:sldChg chg="modNotes">
        <pc:chgData name="Fox, Jenna Elizabeth" userId="S::jef5600@psu.edu::9fa38525-ec20-451f-b9c6-051aade207ad" providerId="AD" clId="Web-{00C3A676-5643-3988-2A0B-29CACCF704AA}" dt="2023-10-18T17:36:39.031" v="216"/>
        <pc:sldMkLst>
          <pc:docMk/>
          <pc:sldMk cId="3415014895" sldId="283"/>
        </pc:sldMkLst>
      </pc:sldChg>
      <pc:sldChg chg="addSp delSp modSp ord modNotes">
        <pc:chgData name="Fox, Jenna Elizabeth" userId="S::jef5600@psu.edu::9fa38525-ec20-451f-b9c6-051aade207ad" providerId="AD" clId="Web-{00C3A676-5643-3988-2A0B-29CACCF704AA}" dt="2023-10-18T17:41:06.746" v="321"/>
        <pc:sldMkLst>
          <pc:docMk/>
          <pc:sldMk cId="2065415811" sldId="284"/>
        </pc:sldMkLst>
        <pc:spChg chg="mod">
          <ac:chgData name="Fox, Jenna Elizabeth" userId="S::jef5600@psu.edu::9fa38525-ec20-451f-b9c6-051aade207ad" providerId="AD" clId="Web-{00C3A676-5643-3988-2A0B-29CACCF704AA}" dt="2023-10-18T14:11:16.699" v="26" actId="20577"/>
          <ac:spMkLst>
            <pc:docMk/>
            <pc:sldMk cId="2065415811" sldId="284"/>
            <ac:spMk id="2" creationId="{F28F3A8F-92A9-409B-F130-9E7408FE02DE}"/>
          </ac:spMkLst>
        </pc:spChg>
        <pc:spChg chg="mod">
          <ac:chgData name="Fox, Jenna Elizabeth" userId="S::jef5600@psu.edu::9fa38525-ec20-451f-b9c6-051aade207ad" providerId="AD" clId="Web-{00C3A676-5643-3988-2A0B-29CACCF704AA}" dt="2023-10-18T14:22:24.270" v="121" actId="20577"/>
          <ac:spMkLst>
            <pc:docMk/>
            <pc:sldMk cId="2065415811" sldId="284"/>
            <ac:spMk id="3" creationId="{AABD8407-9A74-AF3D-BFA9-E8D2BD7B0568}"/>
          </ac:spMkLst>
        </pc:spChg>
        <pc:picChg chg="del mod">
          <ac:chgData name="Fox, Jenna Elizabeth" userId="S::jef5600@psu.edu::9fa38525-ec20-451f-b9c6-051aade207ad" providerId="AD" clId="Web-{00C3A676-5643-3988-2A0B-29CACCF704AA}" dt="2023-10-18T14:17:21.399" v="68"/>
          <ac:picMkLst>
            <pc:docMk/>
            <pc:sldMk cId="2065415811" sldId="284"/>
            <ac:picMk id="4" creationId="{7B78C505-E773-DA91-F5C3-B8DF37D9A4AC}"/>
          </ac:picMkLst>
        </pc:picChg>
        <pc:picChg chg="add del mod">
          <ac:chgData name="Fox, Jenna Elizabeth" userId="S::jef5600@psu.edu::9fa38525-ec20-451f-b9c6-051aade207ad" providerId="AD" clId="Web-{00C3A676-5643-3988-2A0B-29CACCF704AA}" dt="2023-10-18T14:17:20.259" v="67"/>
          <ac:picMkLst>
            <pc:docMk/>
            <pc:sldMk cId="2065415811" sldId="284"/>
            <ac:picMk id="5" creationId="{EC4C7B3E-BEEE-703C-FE19-EE96F0EA971D}"/>
          </ac:picMkLst>
        </pc:picChg>
        <pc:picChg chg="add mod">
          <ac:chgData name="Fox, Jenna Elizabeth" userId="S::jef5600@psu.edu::9fa38525-ec20-451f-b9c6-051aade207ad" providerId="AD" clId="Web-{00C3A676-5643-3988-2A0B-29CACCF704AA}" dt="2023-10-18T14:21:32.065" v="105" actId="1076"/>
          <ac:picMkLst>
            <pc:docMk/>
            <pc:sldMk cId="2065415811" sldId="284"/>
            <ac:picMk id="6" creationId="{9524C92C-7235-94B6-3F13-E9686EF713A4}"/>
          </ac:picMkLst>
        </pc:picChg>
        <pc:picChg chg="add mod modCrop">
          <ac:chgData name="Fox, Jenna Elizabeth" userId="S::jef5600@psu.edu::9fa38525-ec20-451f-b9c6-051aade207ad" providerId="AD" clId="Web-{00C3A676-5643-3988-2A0B-29CACCF704AA}" dt="2023-10-18T14:22:55.380" v="129" actId="1076"/>
          <ac:picMkLst>
            <pc:docMk/>
            <pc:sldMk cId="2065415811" sldId="284"/>
            <ac:picMk id="7" creationId="{6F90F0B0-713B-843B-7BCA-BED4407EDAEF}"/>
          </ac:picMkLst>
        </pc:picChg>
      </pc:sldChg>
      <pc:sldChg chg="addSp modSp new modNotes">
        <pc:chgData name="Fox, Jenna Elizabeth" userId="S::jef5600@psu.edu::9fa38525-ec20-451f-b9c6-051aade207ad" providerId="AD" clId="Web-{00C3A676-5643-3988-2A0B-29CACCF704AA}" dt="2023-10-18T17:38:40.677" v="285"/>
        <pc:sldMkLst>
          <pc:docMk/>
          <pc:sldMk cId="2243271133" sldId="285"/>
        </pc:sldMkLst>
        <pc:spChg chg="mod">
          <ac:chgData name="Fox, Jenna Elizabeth" userId="S::jef5600@psu.edu::9fa38525-ec20-451f-b9c6-051aade207ad" providerId="AD" clId="Web-{00C3A676-5643-3988-2A0B-29CACCF704AA}" dt="2023-10-18T14:08:28.255" v="19" actId="20577"/>
          <ac:spMkLst>
            <pc:docMk/>
            <pc:sldMk cId="2243271133" sldId="285"/>
            <ac:spMk id="2" creationId="{101EFE2C-C58C-AB37-BD9C-6947BF13FCDD}"/>
          </ac:spMkLst>
        </pc:spChg>
        <pc:picChg chg="add mod">
          <ac:chgData name="Fox, Jenna Elizabeth" userId="S::jef5600@psu.edu::9fa38525-ec20-451f-b9c6-051aade207ad" providerId="AD" clId="Web-{00C3A676-5643-3988-2A0B-29CACCF704AA}" dt="2023-10-18T14:08:37.958" v="22" actId="14100"/>
          <ac:picMkLst>
            <pc:docMk/>
            <pc:sldMk cId="2243271133" sldId="285"/>
            <ac:picMk id="3" creationId="{AEB3299F-D742-2DB6-B8F6-CA4CCAA30EC1}"/>
          </ac:picMkLst>
        </pc:picChg>
      </pc:sldChg>
      <pc:sldChg chg="addSp modSp new modNotes">
        <pc:chgData name="Fox, Jenna Elizabeth" userId="S::jef5600@psu.edu::9fa38525-ec20-451f-b9c6-051aade207ad" providerId="AD" clId="Web-{00C3A676-5643-3988-2A0B-29CACCF704AA}" dt="2023-10-18T17:41:00.277" v="319"/>
        <pc:sldMkLst>
          <pc:docMk/>
          <pc:sldMk cId="419432719" sldId="286"/>
        </pc:sldMkLst>
        <pc:spChg chg="mod">
          <ac:chgData name="Fox, Jenna Elizabeth" userId="S::jef5600@psu.edu::9fa38525-ec20-451f-b9c6-051aade207ad" providerId="AD" clId="Web-{00C3A676-5643-3988-2A0B-29CACCF704AA}" dt="2023-10-18T14:13:08.359" v="36" actId="20577"/>
          <ac:spMkLst>
            <pc:docMk/>
            <pc:sldMk cId="419432719" sldId="286"/>
            <ac:spMk id="2" creationId="{9B283F0A-7820-31D3-C59F-9DCDA3462011}"/>
          </ac:spMkLst>
        </pc:spChg>
        <pc:spChg chg="mod">
          <ac:chgData name="Fox, Jenna Elizabeth" userId="S::jef5600@psu.edu::9fa38525-ec20-451f-b9c6-051aade207ad" providerId="AD" clId="Web-{00C3A676-5643-3988-2A0B-29CACCF704AA}" dt="2023-10-18T14:13:12.984" v="38" actId="20577"/>
          <ac:spMkLst>
            <pc:docMk/>
            <pc:sldMk cId="419432719" sldId="286"/>
            <ac:spMk id="3" creationId="{30968E8D-BBC4-6289-05EC-7208364E8D47}"/>
          </ac:spMkLst>
        </pc:spChg>
        <pc:spChg chg="mod">
          <ac:chgData name="Fox, Jenna Elizabeth" userId="S::jef5600@psu.edu::9fa38525-ec20-451f-b9c6-051aade207ad" providerId="AD" clId="Web-{00C3A676-5643-3988-2A0B-29CACCF704AA}" dt="2023-10-18T14:13:18.406" v="39" actId="20577"/>
          <ac:spMkLst>
            <pc:docMk/>
            <pc:sldMk cId="419432719" sldId="286"/>
            <ac:spMk id="4" creationId="{A44BD4F2-1CF2-5348-30C7-18AB33F2C5E8}"/>
          </ac:spMkLst>
        </pc:spChg>
        <pc:picChg chg="add mod">
          <ac:chgData name="Fox, Jenna Elizabeth" userId="S::jef5600@psu.edu::9fa38525-ec20-451f-b9c6-051aade207ad" providerId="AD" clId="Web-{00C3A676-5643-3988-2A0B-29CACCF704AA}" dt="2023-10-18T14:14:03.924" v="49" actId="1076"/>
          <ac:picMkLst>
            <pc:docMk/>
            <pc:sldMk cId="419432719" sldId="286"/>
            <ac:picMk id="6" creationId="{100EAE14-7B17-EDCE-133A-E2BF629CA25B}"/>
          </ac:picMkLst>
        </pc:picChg>
        <pc:picChg chg="add mod modCrop">
          <ac:chgData name="Fox, Jenna Elizabeth" userId="S::jef5600@psu.edu::9fa38525-ec20-451f-b9c6-051aade207ad" providerId="AD" clId="Web-{00C3A676-5643-3988-2A0B-29CACCF704AA}" dt="2023-10-18T14:16:01.490" v="57" actId="1076"/>
          <ac:picMkLst>
            <pc:docMk/>
            <pc:sldMk cId="419432719" sldId="286"/>
            <ac:picMk id="8" creationId="{04AE639B-D6FA-1D24-A8A5-D4D4E46A8CD9}"/>
          </ac:picMkLst>
        </pc:picChg>
        <pc:picChg chg="add mod">
          <ac:chgData name="Fox, Jenna Elizabeth" userId="S::jef5600@psu.edu::9fa38525-ec20-451f-b9c6-051aade207ad" providerId="AD" clId="Web-{00C3A676-5643-3988-2A0B-29CACCF704AA}" dt="2023-10-18T14:16:12.491" v="59" actId="1076"/>
          <ac:picMkLst>
            <pc:docMk/>
            <pc:sldMk cId="419432719" sldId="286"/>
            <ac:picMk id="9" creationId="{0F1535C8-6C1A-809C-8423-747314BC6B5C}"/>
          </ac:picMkLst>
        </pc:picChg>
      </pc:sldChg>
      <pc:sldChg chg="addSp modSp new modNotes">
        <pc:chgData name="Fox, Jenna Elizabeth" userId="S::jef5600@psu.edu::9fa38525-ec20-451f-b9c6-051aade207ad" providerId="AD" clId="Web-{00C3A676-5643-3988-2A0B-29CACCF704AA}" dt="2023-10-18T17:41:12.965" v="323"/>
        <pc:sldMkLst>
          <pc:docMk/>
          <pc:sldMk cId="272527721" sldId="287"/>
        </pc:sldMkLst>
        <pc:spChg chg="mod">
          <ac:chgData name="Fox, Jenna Elizabeth" userId="S::jef5600@psu.edu::9fa38525-ec20-451f-b9c6-051aade207ad" providerId="AD" clId="Web-{00C3A676-5643-3988-2A0B-29CACCF704AA}" dt="2023-10-18T14:25:26.792" v="151" actId="20577"/>
          <ac:spMkLst>
            <pc:docMk/>
            <pc:sldMk cId="272527721" sldId="287"/>
            <ac:spMk id="2" creationId="{E4161B1E-392F-854C-7B41-1DF292FDE3BC}"/>
          </ac:spMkLst>
        </pc:spChg>
        <pc:spChg chg="mod">
          <ac:chgData name="Fox, Jenna Elizabeth" userId="S::jef5600@psu.edu::9fa38525-ec20-451f-b9c6-051aade207ad" providerId="AD" clId="Web-{00C3A676-5643-3988-2A0B-29CACCF704AA}" dt="2023-10-18T14:51:28.251" v="183" actId="20577"/>
          <ac:spMkLst>
            <pc:docMk/>
            <pc:sldMk cId="272527721" sldId="287"/>
            <ac:spMk id="3" creationId="{A6DBF066-B30E-98DD-97E3-24F7D1C95083}"/>
          </ac:spMkLst>
        </pc:spChg>
        <pc:picChg chg="add mod">
          <ac:chgData name="Fox, Jenna Elizabeth" userId="S::jef5600@psu.edu::9fa38525-ec20-451f-b9c6-051aade207ad" providerId="AD" clId="Web-{00C3A676-5643-3988-2A0B-29CACCF704AA}" dt="2023-10-18T14:52:10.565" v="191" actId="1076"/>
          <ac:picMkLst>
            <pc:docMk/>
            <pc:sldMk cId="272527721" sldId="287"/>
            <ac:picMk id="4" creationId="{C19D8D27-D44D-B0BF-EAC8-8E020CEFBEBC}"/>
          </ac:picMkLst>
        </pc:picChg>
        <pc:picChg chg="add mod">
          <ac:chgData name="Fox, Jenna Elizabeth" userId="S::jef5600@psu.edu::9fa38525-ec20-451f-b9c6-051aade207ad" providerId="AD" clId="Web-{00C3A676-5643-3988-2A0B-29CACCF704AA}" dt="2023-10-18T14:52:19.472" v="193" actId="14100"/>
          <ac:picMkLst>
            <pc:docMk/>
            <pc:sldMk cId="272527721" sldId="287"/>
            <ac:picMk id="5" creationId="{A9ECA501-080E-991C-DC56-B7A5B383D7E7}"/>
          </ac:picMkLst>
        </pc:picChg>
      </pc:sldChg>
      <pc:sldChg chg="modSp new del">
        <pc:chgData name="Fox, Jenna Elizabeth" userId="S::jef5600@psu.edu::9fa38525-ec20-451f-b9c6-051aade207ad" providerId="AD" clId="Web-{00C3A676-5643-3988-2A0B-29CACCF704AA}" dt="2023-10-18T14:17:15.556" v="65"/>
        <pc:sldMkLst>
          <pc:docMk/>
          <pc:sldMk cId="3894158112" sldId="287"/>
        </pc:sldMkLst>
        <pc:spChg chg="mod">
          <ac:chgData name="Fox, Jenna Elizabeth" userId="S::jef5600@psu.edu::9fa38525-ec20-451f-b9c6-051aade207ad" providerId="AD" clId="Web-{00C3A676-5643-3988-2A0B-29CACCF704AA}" dt="2023-10-18T14:17:13.479" v="64" actId="20577"/>
          <ac:spMkLst>
            <pc:docMk/>
            <pc:sldMk cId="3894158112" sldId="287"/>
            <ac:spMk id="2" creationId="{346DD171-5A78-15CF-1E19-50EE9B13195E}"/>
          </ac:spMkLst>
        </pc:spChg>
      </pc:sldChg>
      <pc:sldChg chg="addSp modSp new modNotes">
        <pc:chgData name="Fox, Jenna Elizabeth" userId="S::jef5600@psu.edu::9fa38525-ec20-451f-b9c6-051aade207ad" providerId="AD" clId="Web-{00C3A676-5643-3988-2A0B-29CACCF704AA}" dt="2023-10-18T21:44:08.840" v="590" actId="1076"/>
        <pc:sldMkLst>
          <pc:docMk/>
          <pc:sldMk cId="3797680027" sldId="288"/>
        </pc:sldMkLst>
        <pc:spChg chg="mod">
          <ac:chgData name="Fox, Jenna Elizabeth" userId="S::jef5600@psu.edu::9fa38525-ec20-451f-b9c6-051aade207ad" providerId="AD" clId="Web-{00C3A676-5643-3988-2A0B-29CACCF704AA}" dt="2023-10-18T21:42:55.196" v="567" actId="20577"/>
          <ac:spMkLst>
            <pc:docMk/>
            <pc:sldMk cId="3797680027" sldId="288"/>
            <ac:spMk id="2" creationId="{4CF7DB5A-3814-3DE5-E08A-681F2EA06F9C}"/>
          </ac:spMkLst>
        </pc:spChg>
        <pc:spChg chg="mod">
          <ac:chgData name="Fox, Jenna Elizabeth" userId="S::jef5600@psu.edu::9fa38525-ec20-451f-b9c6-051aade207ad" providerId="AD" clId="Web-{00C3A676-5643-3988-2A0B-29CACCF704AA}" dt="2023-10-18T21:44:03.636" v="588" actId="20577"/>
          <ac:spMkLst>
            <pc:docMk/>
            <pc:sldMk cId="3797680027" sldId="288"/>
            <ac:spMk id="3" creationId="{CE0C311C-A2D1-ACB9-1086-E544BE8087E1}"/>
          </ac:spMkLst>
        </pc:spChg>
        <pc:picChg chg="add mod">
          <ac:chgData name="Fox, Jenna Elizabeth" userId="S::jef5600@psu.edu::9fa38525-ec20-451f-b9c6-051aade207ad" providerId="AD" clId="Web-{00C3A676-5643-3988-2A0B-29CACCF704AA}" dt="2023-10-18T21:44:08.840" v="590" actId="1076"/>
          <ac:picMkLst>
            <pc:docMk/>
            <pc:sldMk cId="3797680027" sldId="288"/>
            <ac:picMk id="4" creationId="{0F2F420E-5974-D774-9C96-B6D88D08AF9B}"/>
          </ac:picMkLst>
        </pc:picChg>
      </pc:sldChg>
      <pc:sldChg chg="new del">
        <pc:chgData name="Fox, Jenna Elizabeth" userId="S::jef5600@psu.edu::9fa38525-ec20-451f-b9c6-051aade207ad" providerId="AD" clId="Web-{00C3A676-5643-3988-2A0B-29CACCF704AA}" dt="2023-10-18T21:33:08.751" v="382"/>
        <pc:sldMkLst>
          <pc:docMk/>
          <pc:sldMk cId="872274970" sldId="289"/>
        </pc:sldMkLst>
      </pc:sldChg>
      <pc:sldChg chg="addSp delSp modSp new">
        <pc:chgData name="Fox, Jenna Elizabeth" userId="S::jef5600@psu.edu::9fa38525-ec20-451f-b9c6-051aade207ad" providerId="AD" clId="Web-{00C3A676-5643-3988-2A0B-29CACCF704AA}" dt="2023-10-18T21:36:52.822" v="465" actId="1076"/>
        <pc:sldMkLst>
          <pc:docMk/>
          <pc:sldMk cId="3713884557" sldId="289"/>
        </pc:sldMkLst>
        <pc:spChg chg="mod">
          <ac:chgData name="Fox, Jenna Elizabeth" userId="S::jef5600@psu.edu::9fa38525-ec20-451f-b9c6-051aade207ad" providerId="AD" clId="Web-{00C3A676-5643-3988-2A0B-29CACCF704AA}" dt="2023-10-18T21:33:19.001" v="391" actId="20577"/>
          <ac:spMkLst>
            <pc:docMk/>
            <pc:sldMk cId="3713884557" sldId="289"/>
            <ac:spMk id="2" creationId="{DAEA9568-D9D0-614D-AD75-73BCD130DB91}"/>
          </ac:spMkLst>
        </pc:spChg>
        <pc:spChg chg="mod">
          <ac:chgData name="Fox, Jenna Elizabeth" userId="S::jef5600@psu.edu::9fa38525-ec20-451f-b9c6-051aade207ad" providerId="AD" clId="Web-{00C3A676-5643-3988-2A0B-29CACCF704AA}" dt="2023-10-18T21:34:20.566" v="456" actId="20577"/>
          <ac:spMkLst>
            <pc:docMk/>
            <pc:sldMk cId="3713884557" sldId="289"/>
            <ac:spMk id="3" creationId="{41BA5749-C6F6-8EBD-20EB-FBDA1573976F}"/>
          </ac:spMkLst>
        </pc:spChg>
        <pc:picChg chg="add mod">
          <ac:chgData name="Fox, Jenna Elizabeth" userId="S::jef5600@psu.edu::9fa38525-ec20-451f-b9c6-051aade207ad" providerId="AD" clId="Web-{00C3A676-5643-3988-2A0B-29CACCF704AA}" dt="2023-10-18T21:34:25.941" v="458" actId="1076"/>
          <ac:picMkLst>
            <pc:docMk/>
            <pc:sldMk cId="3713884557" sldId="289"/>
            <ac:picMk id="4" creationId="{EA2621A7-EBF3-3CC3-42C2-1FBDB02A6CB0}"/>
          </ac:picMkLst>
        </pc:picChg>
        <pc:picChg chg="add del mod">
          <ac:chgData name="Fox, Jenna Elizabeth" userId="S::jef5600@psu.edu::9fa38525-ec20-451f-b9c6-051aade207ad" providerId="AD" clId="Web-{00C3A676-5643-3988-2A0B-29CACCF704AA}" dt="2023-10-18T21:36:30.165" v="460"/>
          <ac:picMkLst>
            <pc:docMk/>
            <pc:sldMk cId="3713884557" sldId="289"/>
            <ac:picMk id="5" creationId="{35DEC720-B6B6-8F8F-0EF0-47E637D265BF}"/>
          </ac:picMkLst>
        </pc:picChg>
        <pc:picChg chg="add mod">
          <ac:chgData name="Fox, Jenna Elizabeth" userId="S::jef5600@psu.edu::9fa38525-ec20-451f-b9c6-051aade207ad" providerId="AD" clId="Web-{00C3A676-5643-3988-2A0B-29CACCF704AA}" dt="2023-10-18T21:36:52.822" v="465" actId="1076"/>
          <ac:picMkLst>
            <pc:docMk/>
            <pc:sldMk cId="3713884557" sldId="289"/>
            <ac:picMk id="6" creationId="{A7820546-4623-8F4A-DE9A-21E30758EC0D}"/>
          </ac:picMkLst>
        </pc:picChg>
      </pc:sldChg>
      <pc:sldChg chg="addSp modSp new">
        <pc:chgData name="Fox, Jenna Elizabeth" userId="S::jef5600@psu.edu::9fa38525-ec20-451f-b9c6-051aade207ad" providerId="AD" clId="Web-{00C3A676-5643-3988-2A0B-29CACCF704AA}" dt="2023-10-18T21:38:48.811" v="521" actId="14100"/>
        <pc:sldMkLst>
          <pc:docMk/>
          <pc:sldMk cId="2458636329" sldId="290"/>
        </pc:sldMkLst>
        <pc:spChg chg="mod">
          <ac:chgData name="Fox, Jenna Elizabeth" userId="S::jef5600@psu.edu::9fa38525-ec20-451f-b9c6-051aade207ad" providerId="AD" clId="Web-{00C3A676-5643-3988-2A0B-29CACCF704AA}" dt="2023-10-18T21:37:20.026" v="478" actId="20577"/>
          <ac:spMkLst>
            <pc:docMk/>
            <pc:sldMk cId="2458636329" sldId="290"/>
            <ac:spMk id="2" creationId="{E2C3CE77-6D89-7B67-CF60-F5A96AA03967}"/>
          </ac:spMkLst>
        </pc:spChg>
        <pc:spChg chg="mod">
          <ac:chgData name="Fox, Jenna Elizabeth" userId="S::jef5600@psu.edu::9fa38525-ec20-451f-b9c6-051aade207ad" providerId="AD" clId="Web-{00C3A676-5643-3988-2A0B-29CACCF704AA}" dt="2023-10-18T21:38:28.607" v="516" actId="20577"/>
          <ac:spMkLst>
            <pc:docMk/>
            <pc:sldMk cId="2458636329" sldId="290"/>
            <ac:spMk id="3" creationId="{42C6BB79-6339-8B1D-3040-739AD6ACDAA4}"/>
          </ac:spMkLst>
        </pc:spChg>
        <pc:picChg chg="add mod modCrop">
          <ac:chgData name="Fox, Jenna Elizabeth" userId="S::jef5600@psu.edu::9fa38525-ec20-451f-b9c6-051aade207ad" providerId="AD" clId="Web-{00C3A676-5643-3988-2A0B-29CACCF704AA}" dt="2023-10-18T21:38:48.811" v="521" actId="14100"/>
          <ac:picMkLst>
            <pc:docMk/>
            <pc:sldMk cId="2458636329" sldId="290"/>
            <ac:picMk id="4" creationId="{525EA777-CC35-D55F-EBAF-374DE20C6572}"/>
          </ac:picMkLst>
        </pc:picChg>
      </pc:sldChg>
      <pc:sldChg chg="modSp new">
        <pc:chgData name="Fox, Jenna Elizabeth" userId="S::jef5600@psu.edu::9fa38525-ec20-451f-b9c6-051aade207ad" providerId="AD" clId="Web-{00C3A676-5643-3988-2A0B-29CACCF704AA}" dt="2023-10-18T21:58:09.499" v="650" actId="20577"/>
        <pc:sldMkLst>
          <pc:docMk/>
          <pc:sldMk cId="1634841400" sldId="291"/>
        </pc:sldMkLst>
        <pc:spChg chg="mod">
          <ac:chgData name="Fox, Jenna Elizabeth" userId="S::jef5600@psu.edu::9fa38525-ec20-451f-b9c6-051aade207ad" providerId="AD" clId="Web-{00C3A676-5643-3988-2A0B-29CACCF704AA}" dt="2023-10-18T21:57:12.512" v="618" actId="20577"/>
          <ac:spMkLst>
            <pc:docMk/>
            <pc:sldMk cId="1634841400" sldId="291"/>
            <ac:spMk id="2" creationId="{B6AA5EE1-694D-59D3-CDDF-C5F2834EAE0A}"/>
          </ac:spMkLst>
        </pc:spChg>
        <pc:spChg chg="mod">
          <ac:chgData name="Fox, Jenna Elizabeth" userId="S::jef5600@psu.edu::9fa38525-ec20-451f-b9c6-051aade207ad" providerId="AD" clId="Web-{00C3A676-5643-3988-2A0B-29CACCF704AA}" dt="2023-10-18T21:58:09.499" v="650" actId="20577"/>
          <ac:spMkLst>
            <pc:docMk/>
            <pc:sldMk cId="1634841400" sldId="291"/>
            <ac:spMk id="3" creationId="{4A21B640-CD90-2A97-A42B-352767FFF801}"/>
          </ac:spMkLst>
        </pc:spChg>
      </pc:sldChg>
    </pc:docChg>
  </pc:docChgLst>
  <pc:docChgLst>
    <pc:chgData name="Fox, Jenna Elizabeth" userId="S::jef5600@psu.edu::9fa38525-ec20-451f-b9c6-051aade207ad" providerId="AD" clId="Web-{FBEAA87D-7103-91D4-389C-3627064F237D}"/>
    <pc:docChg chg="modSld">
      <pc:chgData name="Fox, Jenna Elizabeth" userId="S::jef5600@psu.edu::9fa38525-ec20-451f-b9c6-051aade207ad" providerId="AD" clId="Web-{FBEAA87D-7103-91D4-389C-3627064F237D}" dt="2023-06-23T19:53:00.130" v="36" actId="20577"/>
      <pc:docMkLst>
        <pc:docMk/>
      </pc:docMkLst>
      <pc:sldChg chg="modSp">
        <pc:chgData name="Fox, Jenna Elizabeth" userId="S::jef5600@psu.edu::9fa38525-ec20-451f-b9c6-051aade207ad" providerId="AD" clId="Web-{FBEAA87D-7103-91D4-389C-3627064F237D}" dt="2023-06-23T19:53:00.130" v="36" actId="20577"/>
        <pc:sldMkLst>
          <pc:docMk/>
          <pc:sldMk cId="0" sldId="256"/>
        </pc:sldMkLst>
        <pc:spChg chg="mod">
          <ac:chgData name="Fox, Jenna Elizabeth" userId="S::jef5600@psu.edu::9fa38525-ec20-451f-b9c6-051aade207ad" providerId="AD" clId="Web-{FBEAA87D-7103-91D4-389C-3627064F237D}" dt="2023-06-23T19:53:00.130" v="36" actId="20577"/>
          <ac:spMkLst>
            <pc:docMk/>
            <pc:sldMk cId="0" sldId="256"/>
            <ac:spMk id="219" creationId="{00000000-0000-0000-0000-000000000000}"/>
          </ac:spMkLst>
        </pc:spChg>
      </pc:sldChg>
    </pc:docChg>
  </pc:docChgLst>
  <pc:docChgLst>
    <pc:chgData name="Fox, Jenna Elizabeth" userId="S::jef5600@psu.edu::9fa38525-ec20-451f-b9c6-051aade207ad" providerId="AD" clId="Web-{4742930D-775D-602C-05D4-276A5B643F42}"/>
    <pc:docChg chg="modSld">
      <pc:chgData name="Fox, Jenna Elizabeth" userId="S::jef5600@psu.edu::9fa38525-ec20-451f-b9c6-051aade207ad" providerId="AD" clId="Web-{4742930D-775D-602C-05D4-276A5B643F42}" dt="2023-10-15T19:07:49.676" v="0" actId="20577"/>
      <pc:docMkLst>
        <pc:docMk/>
      </pc:docMkLst>
      <pc:sldChg chg="modSp">
        <pc:chgData name="Fox, Jenna Elizabeth" userId="S::jef5600@psu.edu::9fa38525-ec20-451f-b9c6-051aade207ad" providerId="AD" clId="Web-{4742930D-775D-602C-05D4-276A5B643F42}" dt="2023-10-15T19:07:49.676" v="0" actId="20577"/>
        <pc:sldMkLst>
          <pc:docMk/>
          <pc:sldMk cId="1462747801" sldId="273"/>
        </pc:sldMkLst>
        <pc:spChg chg="mod">
          <ac:chgData name="Fox, Jenna Elizabeth" userId="S::jef5600@psu.edu::9fa38525-ec20-451f-b9c6-051aade207ad" providerId="AD" clId="Web-{4742930D-775D-602C-05D4-276A5B643F42}" dt="2023-10-15T19:07:49.676" v="0" actId="20577"/>
          <ac:spMkLst>
            <pc:docMk/>
            <pc:sldMk cId="1462747801" sldId="273"/>
            <ac:spMk id="3" creationId="{ACA12FB7-F07D-8BD0-D847-8F4C3705CD90}"/>
          </ac:spMkLst>
        </pc:spChg>
      </pc:sldChg>
    </pc:docChg>
  </pc:docChgLst>
  <pc:docChgLst>
    <pc:chgData name="Dorchinsky, Jacob" userId="S::jpd6153@psu.edu::58f543b7-7ab4-47b6-9d26-f641479e1fe0" providerId="AD" clId="Web-{2DDEDC40-77F9-7BE2-290F-32D62F800027}"/>
    <pc:docChg chg="modSld">
      <pc:chgData name="Dorchinsky, Jacob" userId="S::jpd6153@psu.edu::58f543b7-7ab4-47b6-9d26-f641479e1fe0" providerId="AD" clId="Web-{2DDEDC40-77F9-7BE2-290F-32D62F800027}" dt="2023-10-18T21:04:41.929" v="34" actId="20577"/>
      <pc:docMkLst>
        <pc:docMk/>
      </pc:docMkLst>
      <pc:sldChg chg="modSp">
        <pc:chgData name="Dorchinsky, Jacob" userId="S::jpd6153@psu.edu::58f543b7-7ab4-47b6-9d26-f641479e1fe0" providerId="AD" clId="Web-{2DDEDC40-77F9-7BE2-290F-32D62F800027}" dt="2023-10-18T20:52:48.647" v="2" actId="20577"/>
        <pc:sldMkLst>
          <pc:docMk/>
          <pc:sldMk cId="3737275667" sldId="271"/>
        </pc:sldMkLst>
        <pc:spChg chg="mod">
          <ac:chgData name="Dorchinsky, Jacob" userId="S::jpd6153@psu.edu::58f543b7-7ab4-47b6-9d26-f641479e1fe0" providerId="AD" clId="Web-{2DDEDC40-77F9-7BE2-290F-32D62F800027}" dt="2023-10-18T20:52:48.647" v="2" actId="20577"/>
          <ac:spMkLst>
            <pc:docMk/>
            <pc:sldMk cId="3737275667" sldId="271"/>
            <ac:spMk id="3" creationId="{CB7E43A9-7B26-1F2D-7D50-6DDABD555BB9}"/>
          </ac:spMkLst>
        </pc:spChg>
      </pc:sldChg>
      <pc:sldChg chg="modSp modNotes">
        <pc:chgData name="Dorchinsky, Jacob" userId="S::jpd6153@psu.edu::58f543b7-7ab4-47b6-9d26-f641479e1fe0" providerId="AD" clId="Web-{2DDEDC40-77F9-7BE2-290F-32D62F800027}" dt="2023-10-18T21:04:41.929" v="34" actId="20577"/>
        <pc:sldMkLst>
          <pc:docMk/>
          <pc:sldMk cId="2312229166" sldId="279"/>
        </pc:sldMkLst>
        <pc:spChg chg="mod">
          <ac:chgData name="Dorchinsky, Jacob" userId="S::jpd6153@psu.edu::58f543b7-7ab4-47b6-9d26-f641479e1fe0" providerId="AD" clId="Web-{2DDEDC40-77F9-7BE2-290F-32D62F800027}" dt="2023-10-18T21:04:41.929" v="34" actId="20577"/>
          <ac:spMkLst>
            <pc:docMk/>
            <pc:sldMk cId="2312229166" sldId="279"/>
            <ac:spMk id="3" creationId="{C4A92DCC-D174-5DA3-CAA5-AD4EA6148EDC}"/>
          </ac:spMkLst>
        </pc:spChg>
      </pc:sldChg>
    </pc:docChg>
  </pc:docChgLst>
  <pc:docChgLst>
    <pc:chgData name="Dorchinsky, Jacob" userId="S::jpd6153@psu.edu::58f543b7-7ab4-47b6-9d26-f641479e1fe0" providerId="AD" clId="Web-{F85B6403-1865-45AF-9A1F-29D5F8C614BD}"/>
    <pc:docChg chg="modSld">
      <pc:chgData name="Dorchinsky, Jacob" userId="S::jpd6153@psu.edu::58f543b7-7ab4-47b6-9d26-f641479e1fe0" providerId="AD" clId="Web-{F85B6403-1865-45AF-9A1F-29D5F8C614BD}" dt="2023-10-13T20:59:06.466" v="303" actId="20577"/>
      <pc:docMkLst>
        <pc:docMk/>
      </pc:docMkLst>
      <pc:sldChg chg="modSp">
        <pc:chgData name="Dorchinsky, Jacob" userId="S::jpd6153@psu.edu::58f543b7-7ab4-47b6-9d26-f641479e1fe0" providerId="AD" clId="Web-{F85B6403-1865-45AF-9A1F-29D5F8C614BD}" dt="2023-10-13T20:45:43.747" v="278" actId="20577"/>
        <pc:sldMkLst>
          <pc:docMk/>
          <pc:sldMk cId="2425736735" sldId="266"/>
        </pc:sldMkLst>
        <pc:spChg chg="mod">
          <ac:chgData name="Dorchinsky, Jacob" userId="S::jpd6153@psu.edu::58f543b7-7ab4-47b6-9d26-f641479e1fe0" providerId="AD" clId="Web-{F85B6403-1865-45AF-9A1F-29D5F8C614BD}" dt="2023-10-13T20:45:43.747" v="278" actId="20577"/>
          <ac:spMkLst>
            <pc:docMk/>
            <pc:sldMk cId="2425736735" sldId="266"/>
            <ac:spMk id="281" creationId="{00000000-0000-0000-0000-000000000000}"/>
          </ac:spMkLst>
        </pc:spChg>
      </pc:sldChg>
      <pc:sldChg chg="modSp">
        <pc:chgData name="Dorchinsky, Jacob" userId="S::jpd6153@psu.edu::58f543b7-7ab4-47b6-9d26-f641479e1fe0" providerId="AD" clId="Web-{F85B6403-1865-45AF-9A1F-29D5F8C614BD}" dt="2023-10-13T20:46:10.528" v="280" actId="1076"/>
        <pc:sldMkLst>
          <pc:docMk/>
          <pc:sldMk cId="808982433" sldId="267"/>
        </pc:sldMkLst>
        <pc:picChg chg="mod">
          <ac:chgData name="Dorchinsky, Jacob" userId="S::jpd6153@psu.edu::58f543b7-7ab4-47b6-9d26-f641479e1fe0" providerId="AD" clId="Web-{F85B6403-1865-45AF-9A1F-29D5F8C614BD}" dt="2023-10-13T20:46:10.528" v="280" actId="1076"/>
          <ac:picMkLst>
            <pc:docMk/>
            <pc:sldMk cId="808982433" sldId="267"/>
            <ac:picMk id="2" creationId="{FF471C07-A7E4-2A08-F802-1326ED09983E}"/>
          </ac:picMkLst>
        </pc:picChg>
      </pc:sldChg>
      <pc:sldChg chg="modSp">
        <pc:chgData name="Dorchinsky, Jacob" userId="S::jpd6153@psu.edu::58f543b7-7ab4-47b6-9d26-f641479e1fe0" providerId="AD" clId="Web-{F85B6403-1865-45AF-9A1F-29D5F8C614BD}" dt="2023-10-13T20:59:06.466" v="303" actId="20577"/>
        <pc:sldMkLst>
          <pc:docMk/>
          <pc:sldMk cId="1462747801" sldId="273"/>
        </pc:sldMkLst>
        <pc:spChg chg="mod">
          <ac:chgData name="Dorchinsky, Jacob" userId="S::jpd6153@psu.edu::58f543b7-7ab4-47b6-9d26-f641479e1fe0" providerId="AD" clId="Web-{F85B6403-1865-45AF-9A1F-29D5F8C614BD}" dt="2023-10-13T20:59:06.466" v="303" actId="20577"/>
          <ac:spMkLst>
            <pc:docMk/>
            <pc:sldMk cId="1462747801" sldId="273"/>
            <ac:spMk id="3" creationId="{ACA12FB7-F07D-8BD0-D847-8F4C3705CD90}"/>
          </ac:spMkLst>
        </pc:spChg>
      </pc:sldChg>
      <pc:sldChg chg="modSp">
        <pc:chgData name="Dorchinsky, Jacob" userId="S::jpd6153@psu.edu::58f543b7-7ab4-47b6-9d26-f641479e1fe0" providerId="AD" clId="Web-{F85B6403-1865-45AF-9A1F-29D5F8C614BD}" dt="2023-10-13T20:44:57.888" v="255" actId="20577"/>
        <pc:sldMkLst>
          <pc:docMk/>
          <pc:sldMk cId="2983510959" sldId="281"/>
        </pc:sldMkLst>
        <pc:spChg chg="mod">
          <ac:chgData name="Dorchinsky, Jacob" userId="S::jpd6153@psu.edu::58f543b7-7ab4-47b6-9d26-f641479e1fe0" providerId="AD" clId="Web-{F85B6403-1865-45AF-9A1F-29D5F8C614BD}" dt="2023-10-13T20:44:57.888" v="255" actId="20577"/>
          <ac:spMkLst>
            <pc:docMk/>
            <pc:sldMk cId="2983510959" sldId="281"/>
            <ac:spMk id="3" creationId="{F2685639-36DF-0D9A-A954-3B4A8899A439}"/>
          </ac:spMkLst>
        </pc:spChg>
      </pc:sldChg>
    </pc:docChg>
  </pc:docChgLst>
  <pc:docChgLst>
    <pc:chgData name="Dorchinsky, Jacob" userId="S::jpd6153@psu.edu::58f543b7-7ab4-47b6-9d26-f641479e1fe0" providerId="AD" clId="Web-{A5F8C7E5-900C-4413-F558-0CAFE77144AF}"/>
    <pc:docChg chg="modSld sldOrd">
      <pc:chgData name="Dorchinsky, Jacob" userId="S::jpd6153@psu.edu::58f543b7-7ab4-47b6-9d26-f641479e1fe0" providerId="AD" clId="Web-{A5F8C7E5-900C-4413-F558-0CAFE77144AF}" dt="2023-10-18T17:39:29.236" v="19"/>
      <pc:docMkLst>
        <pc:docMk/>
      </pc:docMkLst>
      <pc:sldChg chg="modNotes">
        <pc:chgData name="Dorchinsky, Jacob" userId="S::jpd6153@psu.edu::58f543b7-7ab4-47b6-9d26-f641479e1fe0" providerId="AD" clId="Web-{A5F8C7E5-900C-4413-F558-0CAFE77144AF}" dt="2023-10-18T17:38:58.391" v="9"/>
        <pc:sldMkLst>
          <pc:docMk/>
          <pc:sldMk cId="1345855080" sldId="264"/>
        </pc:sldMkLst>
      </pc:sldChg>
      <pc:sldChg chg="ord">
        <pc:chgData name="Dorchinsky, Jacob" userId="S::jpd6153@psu.edu::58f543b7-7ab4-47b6-9d26-f641479e1fe0" providerId="AD" clId="Web-{A5F8C7E5-900C-4413-F558-0CAFE77144AF}" dt="2023-10-18T17:11:07.611" v="1"/>
        <pc:sldMkLst>
          <pc:docMk/>
          <pc:sldMk cId="1322315637" sldId="278"/>
        </pc:sldMkLst>
      </pc:sldChg>
      <pc:sldChg chg="modNotes">
        <pc:chgData name="Dorchinsky, Jacob" userId="S::jpd6153@psu.edu::58f543b7-7ab4-47b6-9d26-f641479e1fe0" providerId="AD" clId="Web-{A5F8C7E5-900C-4413-F558-0CAFE77144AF}" dt="2023-10-18T17:39:18.782" v="17"/>
        <pc:sldMkLst>
          <pc:docMk/>
          <pc:sldMk cId="2312229166" sldId="279"/>
        </pc:sldMkLst>
      </pc:sldChg>
      <pc:sldChg chg="modNotes">
        <pc:chgData name="Dorchinsky, Jacob" userId="S::jpd6153@psu.edu::58f543b7-7ab4-47b6-9d26-f641479e1fe0" providerId="AD" clId="Web-{A5F8C7E5-900C-4413-F558-0CAFE77144AF}" dt="2023-10-18T17:39:29.236" v="19"/>
        <pc:sldMkLst>
          <pc:docMk/>
          <pc:sldMk cId="2687749828" sldId="280"/>
        </pc:sldMkLst>
      </pc:sldChg>
      <pc:sldChg chg="ord">
        <pc:chgData name="Dorchinsky, Jacob" userId="S::jpd6153@psu.edu::58f543b7-7ab4-47b6-9d26-f641479e1fe0" providerId="AD" clId="Web-{A5F8C7E5-900C-4413-F558-0CAFE77144AF}" dt="2023-10-18T17:38:58.735" v="10"/>
        <pc:sldMkLst>
          <pc:docMk/>
          <pc:sldMk cId="2983510959" sldId="281"/>
        </pc:sldMkLst>
      </pc:sldChg>
      <pc:sldChg chg="ord">
        <pc:chgData name="Dorchinsky, Jacob" userId="S::jpd6153@psu.edu::58f543b7-7ab4-47b6-9d26-f641479e1fe0" providerId="AD" clId="Web-{A5F8C7E5-900C-4413-F558-0CAFE77144AF}" dt="2023-10-18T17:30:01.028" v="5"/>
        <pc:sldMkLst>
          <pc:docMk/>
          <pc:sldMk cId="419432719" sldId="286"/>
        </pc:sldMkLst>
      </pc:sldChg>
    </pc:docChg>
  </pc:docChgLst>
  <pc:docChgLst>
    <pc:chgData name="Fox, Jenna Elizabeth" userId="S::jef5600@psu.edu::9fa38525-ec20-451f-b9c6-051aade207ad" providerId="AD" clId="Web-{859A710E-7077-2BE0-E01E-496B1196EC6E}"/>
    <pc:docChg chg="addSld modSld">
      <pc:chgData name="Fox, Jenna Elizabeth" userId="S::jef5600@psu.edu::9fa38525-ec20-451f-b9c6-051aade207ad" providerId="AD" clId="Web-{859A710E-7077-2BE0-E01E-496B1196EC6E}" dt="2023-10-18T05:23:56.643" v="13" actId="14100"/>
      <pc:docMkLst>
        <pc:docMk/>
      </pc:docMkLst>
      <pc:sldChg chg="addSp modSp new">
        <pc:chgData name="Fox, Jenna Elizabeth" userId="S::jef5600@psu.edu::9fa38525-ec20-451f-b9c6-051aade207ad" providerId="AD" clId="Web-{859A710E-7077-2BE0-E01E-496B1196EC6E}" dt="2023-10-18T05:23:56.643" v="13" actId="14100"/>
        <pc:sldMkLst>
          <pc:docMk/>
          <pc:sldMk cId="2065415811" sldId="284"/>
        </pc:sldMkLst>
        <pc:spChg chg="mod">
          <ac:chgData name="Fox, Jenna Elizabeth" userId="S::jef5600@psu.edu::9fa38525-ec20-451f-b9c6-051aade207ad" providerId="AD" clId="Web-{859A710E-7077-2BE0-E01E-496B1196EC6E}" dt="2023-10-18T05:23:44.580" v="10" actId="20577"/>
          <ac:spMkLst>
            <pc:docMk/>
            <pc:sldMk cId="2065415811" sldId="284"/>
            <ac:spMk id="2" creationId="{F28F3A8F-92A9-409B-F130-9E7408FE02DE}"/>
          </ac:spMkLst>
        </pc:spChg>
        <pc:picChg chg="add mod">
          <ac:chgData name="Fox, Jenna Elizabeth" userId="S::jef5600@psu.edu::9fa38525-ec20-451f-b9c6-051aade207ad" providerId="AD" clId="Web-{859A710E-7077-2BE0-E01E-496B1196EC6E}" dt="2023-10-18T05:23:56.643" v="13" actId="14100"/>
          <ac:picMkLst>
            <pc:docMk/>
            <pc:sldMk cId="2065415811" sldId="284"/>
            <ac:picMk id="4" creationId="{7B78C505-E773-DA91-F5C3-B8DF37D9A4AC}"/>
          </ac:picMkLst>
        </pc:picChg>
      </pc:sldChg>
    </pc:docChg>
  </pc:docChgLst>
  <pc:docChgLst>
    <pc:chgData name="Fox, Jenna Elizabeth" userId="S::jef5600@psu.edu::9fa38525-ec20-451f-b9c6-051aade207ad" providerId="AD" clId="Web-{B9512E19-D51F-FAD5-DDE8-372811877915}"/>
    <pc:docChg chg="addSld modSld">
      <pc:chgData name="Fox, Jenna Elizabeth" userId="S::jef5600@psu.edu::9fa38525-ec20-451f-b9c6-051aade207ad" providerId="AD" clId="Web-{B9512E19-D51F-FAD5-DDE8-372811877915}" dt="2023-07-02T18:05:41.494" v="147" actId="20577"/>
      <pc:docMkLst>
        <pc:docMk/>
      </pc:docMkLst>
      <pc:sldChg chg="modSp">
        <pc:chgData name="Fox, Jenna Elizabeth" userId="S::jef5600@psu.edu::9fa38525-ec20-451f-b9c6-051aade207ad" providerId="AD" clId="Web-{B9512E19-D51F-FAD5-DDE8-372811877915}" dt="2023-07-02T18:05:11.743" v="142" actId="20577"/>
        <pc:sldMkLst>
          <pc:docMk/>
          <pc:sldMk cId="0" sldId="258"/>
        </pc:sldMkLst>
        <pc:spChg chg="mod">
          <ac:chgData name="Fox, Jenna Elizabeth" userId="S::jef5600@psu.edu::9fa38525-ec20-451f-b9c6-051aade207ad" providerId="AD" clId="Web-{B9512E19-D51F-FAD5-DDE8-372811877915}" dt="2023-07-02T18:05:11.743" v="142" actId="20577"/>
          <ac:spMkLst>
            <pc:docMk/>
            <pc:sldMk cId="0" sldId="258"/>
            <ac:spMk id="231" creationId="{00000000-0000-0000-0000-000000000000}"/>
          </ac:spMkLst>
        </pc:spChg>
      </pc:sldChg>
      <pc:sldChg chg="addSp delSp modSp">
        <pc:chgData name="Fox, Jenna Elizabeth" userId="S::jef5600@psu.edu::9fa38525-ec20-451f-b9c6-051aade207ad" providerId="AD" clId="Web-{B9512E19-D51F-FAD5-DDE8-372811877915}" dt="2023-07-02T18:05:25.650" v="144" actId="20577"/>
        <pc:sldMkLst>
          <pc:docMk/>
          <pc:sldMk cId="0" sldId="259"/>
        </pc:sldMkLst>
        <pc:spChg chg="add del mod">
          <ac:chgData name="Fox, Jenna Elizabeth" userId="S::jef5600@psu.edu::9fa38525-ec20-451f-b9c6-051aade207ad" providerId="AD" clId="Web-{B9512E19-D51F-FAD5-DDE8-372811877915}" dt="2023-07-02T17:56:14.680" v="31"/>
          <ac:spMkLst>
            <pc:docMk/>
            <pc:sldMk cId="0" sldId="259"/>
            <ac:spMk id="2" creationId="{09237092-D040-0A7B-941F-F6C21F0C8E8F}"/>
          </ac:spMkLst>
        </pc:spChg>
        <pc:spChg chg="add del mod">
          <ac:chgData name="Fox, Jenna Elizabeth" userId="S::jef5600@psu.edu::9fa38525-ec20-451f-b9c6-051aade207ad" providerId="AD" clId="Web-{B9512E19-D51F-FAD5-DDE8-372811877915}" dt="2023-07-02T17:56:20.837" v="35"/>
          <ac:spMkLst>
            <pc:docMk/>
            <pc:sldMk cId="0" sldId="259"/>
            <ac:spMk id="3" creationId="{45B073BF-327A-C890-776C-3002A5FEE175}"/>
          </ac:spMkLst>
        </pc:spChg>
        <pc:spChg chg="add del mod">
          <ac:chgData name="Fox, Jenna Elizabeth" userId="S::jef5600@psu.edu::9fa38525-ec20-451f-b9c6-051aade207ad" providerId="AD" clId="Web-{B9512E19-D51F-FAD5-DDE8-372811877915}" dt="2023-07-02T17:56:30.447" v="39"/>
          <ac:spMkLst>
            <pc:docMk/>
            <pc:sldMk cId="0" sldId="259"/>
            <ac:spMk id="4" creationId="{5DF28244-7402-6E59-88FA-C5669A67209A}"/>
          </ac:spMkLst>
        </pc:spChg>
        <pc:spChg chg="mod">
          <ac:chgData name="Fox, Jenna Elizabeth" userId="S::jef5600@psu.edu::9fa38525-ec20-451f-b9c6-051aade207ad" providerId="AD" clId="Web-{B9512E19-D51F-FAD5-DDE8-372811877915}" dt="2023-07-02T17:53:00.909" v="8" actId="20577"/>
          <ac:spMkLst>
            <pc:docMk/>
            <pc:sldMk cId="0" sldId="259"/>
            <ac:spMk id="236" creationId="{00000000-0000-0000-0000-000000000000}"/>
          </ac:spMkLst>
        </pc:spChg>
        <pc:spChg chg="mod">
          <ac:chgData name="Fox, Jenna Elizabeth" userId="S::jef5600@psu.edu::9fa38525-ec20-451f-b9c6-051aade207ad" providerId="AD" clId="Web-{B9512E19-D51F-FAD5-DDE8-372811877915}" dt="2023-07-02T18:05:25.650" v="144" actId="20577"/>
          <ac:spMkLst>
            <pc:docMk/>
            <pc:sldMk cId="0" sldId="259"/>
            <ac:spMk id="237" creationId="{00000000-0000-0000-0000-000000000000}"/>
          </ac:spMkLst>
        </pc:spChg>
      </pc:sldChg>
      <pc:sldChg chg="add">
        <pc:chgData name="Fox, Jenna Elizabeth" userId="S::jef5600@psu.edu::9fa38525-ec20-451f-b9c6-051aade207ad" providerId="AD" clId="Web-{B9512E19-D51F-FAD5-DDE8-372811877915}" dt="2023-07-02T17:48:50.730" v="0"/>
        <pc:sldMkLst>
          <pc:docMk/>
          <pc:sldMk cId="3356300923" sldId="261"/>
        </pc:sldMkLst>
      </pc:sldChg>
      <pc:sldChg chg="add">
        <pc:chgData name="Fox, Jenna Elizabeth" userId="S::jef5600@psu.edu::9fa38525-ec20-451f-b9c6-051aade207ad" providerId="AD" clId="Web-{B9512E19-D51F-FAD5-DDE8-372811877915}" dt="2023-07-02T17:51:22.766" v="1"/>
        <pc:sldMkLst>
          <pc:docMk/>
          <pc:sldMk cId="1448123941" sldId="262"/>
        </pc:sldMkLst>
      </pc:sldChg>
      <pc:sldChg chg="add">
        <pc:chgData name="Fox, Jenna Elizabeth" userId="S::jef5600@psu.edu::9fa38525-ec20-451f-b9c6-051aade207ad" providerId="AD" clId="Web-{B9512E19-D51F-FAD5-DDE8-372811877915}" dt="2023-07-02T17:52:10.611" v="2"/>
        <pc:sldMkLst>
          <pc:docMk/>
          <pc:sldMk cId="218862295" sldId="263"/>
        </pc:sldMkLst>
      </pc:sldChg>
      <pc:sldChg chg="add">
        <pc:chgData name="Fox, Jenna Elizabeth" userId="S::jef5600@psu.edu::9fa38525-ec20-451f-b9c6-051aade207ad" providerId="AD" clId="Web-{B9512E19-D51F-FAD5-DDE8-372811877915}" dt="2023-07-02T17:52:17.127" v="3"/>
        <pc:sldMkLst>
          <pc:docMk/>
          <pc:sldMk cId="1345855080" sldId="264"/>
        </pc:sldMkLst>
      </pc:sldChg>
      <pc:sldChg chg="add">
        <pc:chgData name="Fox, Jenna Elizabeth" userId="S::jef5600@psu.edu::9fa38525-ec20-451f-b9c6-051aade207ad" providerId="AD" clId="Web-{B9512E19-D51F-FAD5-DDE8-372811877915}" dt="2023-07-02T17:52:29.533" v="4"/>
        <pc:sldMkLst>
          <pc:docMk/>
          <pc:sldMk cId="285897457" sldId="265"/>
        </pc:sldMkLst>
      </pc:sldChg>
      <pc:sldChg chg="add">
        <pc:chgData name="Fox, Jenna Elizabeth" userId="S::jef5600@psu.edu::9fa38525-ec20-451f-b9c6-051aade207ad" providerId="AD" clId="Web-{B9512E19-D51F-FAD5-DDE8-372811877915}" dt="2023-07-02T17:52:51.893" v="5"/>
        <pc:sldMkLst>
          <pc:docMk/>
          <pc:sldMk cId="2425736735" sldId="266"/>
        </pc:sldMkLst>
      </pc:sldChg>
      <pc:sldChg chg="addSp modSp add">
        <pc:chgData name="Fox, Jenna Elizabeth" userId="S::jef5600@psu.edu::9fa38525-ec20-451f-b9c6-051aade207ad" providerId="AD" clId="Web-{B9512E19-D51F-FAD5-DDE8-372811877915}" dt="2023-07-02T18:05:41.494" v="147" actId="20577"/>
        <pc:sldMkLst>
          <pc:docMk/>
          <pc:sldMk cId="808982433" sldId="267"/>
        </pc:sldMkLst>
        <pc:spChg chg="mod">
          <ac:chgData name="Fox, Jenna Elizabeth" userId="S::jef5600@psu.edu::9fa38525-ec20-451f-b9c6-051aade207ad" providerId="AD" clId="Web-{B9512E19-D51F-FAD5-DDE8-372811877915}" dt="2023-07-02T18:05:41.494" v="147" actId="20577"/>
          <ac:spMkLst>
            <pc:docMk/>
            <pc:sldMk cId="808982433" sldId="267"/>
            <ac:spMk id="289" creationId="{00000000-0000-0000-0000-000000000000}"/>
          </ac:spMkLst>
        </pc:spChg>
        <pc:picChg chg="add mod modCrop">
          <ac:chgData name="Fox, Jenna Elizabeth" userId="S::jef5600@psu.edu::9fa38525-ec20-451f-b9c6-051aade207ad" providerId="AD" clId="Web-{B9512E19-D51F-FAD5-DDE8-372811877915}" dt="2023-07-02T17:58:19.153" v="50" actId="1076"/>
          <ac:picMkLst>
            <pc:docMk/>
            <pc:sldMk cId="808982433" sldId="267"/>
            <ac:picMk id="2" creationId="{FF471C07-A7E4-2A08-F802-1326ED09983E}"/>
          </ac:picMkLst>
        </pc:picChg>
      </pc:sldChg>
      <pc:sldChg chg="modSp add">
        <pc:chgData name="Fox, Jenna Elizabeth" userId="S::jef5600@psu.edu::9fa38525-ec20-451f-b9c6-051aade207ad" providerId="AD" clId="Web-{B9512E19-D51F-FAD5-DDE8-372811877915}" dt="2023-07-02T18:02:54.598" v="90" actId="20577"/>
        <pc:sldMkLst>
          <pc:docMk/>
          <pc:sldMk cId="802520111" sldId="268"/>
        </pc:sldMkLst>
        <pc:spChg chg="mod">
          <ac:chgData name="Fox, Jenna Elizabeth" userId="S::jef5600@psu.edu::9fa38525-ec20-451f-b9c6-051aade207ad" providerId="AD" clId="Web-{B9512E19-D51F-FAD5-DDE8-372811877915}" dt="2023-07-02T18:02:54.598" v="90" actId="20577"/>
          <ac:spMkLst>
            <pc:docMk/>
            <pc:sldMk cId="802520111" sldId="268"/>
            <ac:spMk id="295" creationId="{00000000-0000-0000-0000-000000000000}"/>
          </ac:spMkLst>
        </pc:spChg>
      </pc:sldChg>
      <pc:sldChg chg="modSp new">
        <pc:chgData name="Fox, Jenna Elizabeth" userId="S::jef5600@psu.edu::9fa38525-ec20-451f-b9c6-051aade207ad" providerId="AD" clId="Web-{B9512E19-D51F-FAD5-DDE8-372811877915}" dt="2023-07-02T18:01:48.393" v="59" actId="20577"/>
        <pc:sldMkLst>
          <pc:docMk/>
          <pc:sldMk cId="842312357" sldId="269"/>
        </pc:sldMkLst>
        <pc:spChg chg="mod">
          <ac:chgData name="Fox, Jenna Elizabeth" userId="S::jef5600@psu.edu::9fa38525-ec20-451f-b9c6-051aade207ad" providerId="AD" clId="Web-{B9512E19-D51F-FAD5-DDE8-372811877915}" dt="2023-07-02T18:01:48.393" v="59" actId="20577"/>
          <ac:spMkLst>
            <pc:docMk/>
            <pc:sldMk cId="842312357" sldId="269"/>
            <ac:spMk id="2" creationId="{03FD66BB-B00B-9B53-6928-2255724DBC35}"/>
          </ac:spMkLst>
        </pc:spChg>
      </pc:sldChg>
      <pc:sldChg chg="modSp new">
        <pc:chgData name="Fox, Jenna Elizabeth" userId="S::jef5600@psu.edu::9fa38525-ec20-451f-b9c6-051aade207ad" providerId="AD" clId="Web-{B9512E19-D51F-FAD5-DDE8-372811877915}" dt="2023-07-02T18:02:18.957" v="77" actId="20577"/>
        <pc:sldMkLst>
          <pc:docMk/>
          <pc:sldMk cId="3674545825" sldId="270"/>
        </pc:sldMkLst>
        <pc:spChg chg="mod">
          <ac:chgData name="Fox, Jenna Elizabeth" userId="S::jef5600@psu.edu::9fa38525-ec20-451f-b9c6-051aade207ad" providerId="AD" clId="Web-{B9512E19-D51F-FAD5-DDE8-372811877915}" dt="2023-07-02T18:02:18.957" v="77" actId="20577"/>
          <ac:spMkLst>
            <pc:docMk/>
            <pc:sldMk cId="3674545825" sldId="270"/>
            <ac:spMk id="2" creationId="{2828490E-26B0-A4E4-8221-1D542A35ABFA}"/>
          </ac:spMkLst>
        </pc:spChg>
      </pc:sldChg>
      <pc:sldChg chg="modSp new">
        <pc:chgData name="Fox, Jenna Elizabeth" userId="S::jef5600@psu.edu::9fa38525-ec20-451f-b9c6-051aade207ad" providerId="AD" clId="Web-{B9512E19-D51F-FAD5-DDE8-372811877915}" dt="2023-07-02T18:02:35.270" v="86" actId="20577"/>
        <pc:sldMkLst>
          <pc:docMk/>
          <pc:sldMk cId="3737275667" sldId="271"/>
        </pc:sldMkLst>
        <pc:spChg chg="mod">
          <ac:chgData name="Fox, Jenna Elizabeth" userId="S::jef5600@psu.edu::9fa38525-ec20-451f-b9c6-051aade207ad" providerId="AD" clId="Web-{B9512E19-D51F-FAD5-DDE8-372811877915}" dt="2023-07-02T18:02:35.270" v="86" actId="20577"/>
          <ac:spMkLst>
            <pc:docMk/>
            <pc:sldMk cId="3737275667" sldId="271"/>
            <ac:spMk id="2" creationId="{40010E7D-CA84-F1F8-A352-9CB624AA2456}"/>
          </ac:spMkLst>
        </pc:spChg>
      </pc:sldChg>
      <pc:sldChg chg="modSp new">
        <pc:chgData name="Fox, Jenna Elizabeth" userId="S::jef5600@psu.edu::9fa38525-ec20-451f-b9c6-051aade207ad" providerId="AD" clId="Web-{B9512E19-D51F-FAD5-DDE8-372811877915}" dt="2023-07-02T18:02:42.567" v="88" actId="20577"/>
        <pc:sldMkLst>
          <pc:docMk/>
          <pc:sldMk cId="605922139" sldId="272"/>
        </pc:sldMkLst>
        <pc:spChg chg="mod">
          <ac:chgData name="Fox, Jenna Elizabeth" userId="S::jef5600@psu.edu::9fa38525-ec20-451f-b9c6-051aade207ad" providerId="AD" clId="Web-{B9512E19-D51F-FAD5-DDE8-372811877915}" dt="2023-07-02T18:02:42.567" v="88" actId="20577"/>
          <ac:spMkLst>
            <pc:docMk/>
            <pc:sldMk cId="605922139" sldId="272"/>
            <ac:spMk id="2" creationId="{134826CC-CD0A-0878-2429-2A041D7E088B}"/>
          </ac:spMkLst>
        </pc:spChg>
      </pc:sldChg>
      <pc:sldChg chg="modSp new">
        <pc:chgData name="Fox, Jenna Elizabeth" userId="S::jef5600@psu.edu::9fa38525-ec20-451f-b9c6-051aade207ad" providerId="AD" clId="Web-{B9512E19-D51F-FAD5-DDE8-372811877915}" dt="2023-07-02T18:03:05.099" v="98" actId="20577"/>
        <pc:sldMkLst>
          <pc:docMk/>
          <pc:sldMk cId="1462747801" sldId="273"/>
        </pc:sldMkLst>
        <pc:spChg chg="mod">
          <ac:chgData name="Fox, Jenna Elizabeth" userId="S::jef5600@psu.edu::9fa38525-ec20-451f-b9c6-051aade207ad" providerId="AD" clId="Web-{B9512E19-D51F-FAD5-DDE8-372811877915}" dt="2023-07-02T18:03:05.099" v="98" actId="20577"/>
          <ac:spMkLst>
            <pc:docMk/>
            <pc:sldMk cId="1462747801" sldId="273"/>
            <ac:spMk id="2" creationId="{4CDC4005-BD2C-D774-4132-B21FB116BF07}"/>
          </ac:spMkLst>
        </pc:spChg>
      </pc:sldChg>
      <pc:sldChg chg="add">
        <pc:chgData name="Fox, Jenna Elizabeth" userId="S::jef5600@psu.edu::9fa38525-ec20-451f-b9c6-051aade207ad" providerId="AD" clId="Web-{B9512E19-D51F-FAD5-DDE8-372811877915}" dt="2023-07-02T18:03:34.099" v="99"/>
        <pc:sldMkLst>
          <pc:docMk/>
          <pc:sldMk cId="1644540048" sldId="274"/>
        </pc:sldMkLst>
      </pc:sldChg>
    </pc:docChg>
  </pc:docChgLst>
  <pc:docChgLst>
    <pc:chgData name="Fox, Jenna Elizabeth" userId="S::jef5600@psu.edu::9fa38525-ec20-451f-b9c6-051aade207ad" providerId="AD" clId="Web-{029ED337-F89C-3165-1907-321EA86ED031}"/>
    <pc:docChg chg="addSld modSld">
      <pc:chgData name="Fox, Jenna Elizabeth" userId="S::jef5600@psu.edu::9fa38525-ec20-451f-b9c6-051aade207ad" providerId="AD" clId="Web-{029ED337-F89C-3165-1907-321EA86ED031}" dt="2023-10-13T20:53:36.119" v="177"/>
      <pc:docMkLst>
        <pc:docMk/>
      </pc:docMkLst>
      <pc:sldChg chg="modSp">
        <pc:chgData name="Fox, Jenna Elizabeth" userId="S::jef5600@psu.edu::9fa38525-ec20-451f-b9c6-051aade207ad" providerId="AD" clId="Web-{029ED337-F89C-3165-1907-321EA86ED031}" dt="2023-10-13T20:42:34.923" v="80" actId="20577"/>
        <pc:sldMkLst>
          <pc:docMk/>
          <pc:sldMk cId="0" sldId="258"/>
        </pc:sldMkLst>
        <pc:spChg chg="mod">
          <ac:chgData name="Fox, Jenna Elizabeth" userId="S::jef5600@psu.edu::9fa38525-ec20-451f-b9c6-051aade207ad" providerId="AD" clId="Web-{029ED337-F89C-3165-1907-321EA86ED031}" dt="2023-10-13T20:42:34.923" v="80" actId="20577"/>
          <ac:spMkLst>
            <pc:docMk/>
            <pc:sldMk cId="0" sldId="258"/>
            <ac:spMk id="231" creationId="{00000000-0000-0000-0000-000000000000}"/>
          </ac:spMkLst>
        </pc:spChg>
      </pc:sldChg>
      <pc:sldChg chg="modNotes">
        <pc:chgData name="Fox, Jenna Elizabeth" userId="S::jef5600@psu.edu::9fa38525-ec20-451f-b9c6-051aade207ad" providerId="AD" clId="Web-{029ED337-F89C-3165-1907-321EA86ED031}" dt="2023-10-13T20:53:36.119" v="177"/>
        <pc:sldMkLst>
          <pc:docMk/>
          <pc:sldMk cId="2312229166" sldId="279"/>
        </pc:sldMkLst>
      </pc:sldChg>
      <pc:sldChg chg="modSp new">
        <pc:chgData name="Fox, Jenna Elizabeth" userId="S::jef5600@psu.edu::9fa38525-ec20-451f-b9c6-051aade207ad" providerId="AD" clId="Web-{029ED337-F89C-3165-1907-321EA86ED031}" dt="2023-10-13T20:40:48.357" v="14" actId="20577"/>
        <pc:sldMkLst>
          <pc:docMk/>
          <pc:sldMk cId="2983510959" sldId="281"/>
        </pc:sldMkLst>
        <pc:spChg chg="mod">
          <ac:chgData name="Fox, Jenna Elizabeth" userId="S::jef5600@psu.edu::9fa38525-ec20-451f-b9c6-051aade207ad" providerId="AD" clId="Web-{029ED337-F89C-3165-1907-321EA86ED031}" dt="2023-10-13T20:40:48.357" v="14" actId="20577"/>
          <ac:spMkLst>
            <pc:docMk/>
            <pc:sldMk cId="2983510959" sldId="281"/>
            <ac:spMk id="2" creationId="{5B59269C-62A3-EDB8-6F58-9DF7948D4F6A}"/>
          </ac:spMkLst>
        </pc:spChg>
      </pc:sldChg>
      <pc:sldChg chg="modSp new">
        <pc:chgData name="Fox, Jenna Elizabeth" userId="S::jef5600@psu.edu::9fa38525-ec20-451f-b9c6-051aade207ad" providerId="AD" clId="Web-{029ED337-F89C-3165-1907-321EA86ED031}" dt="2023-10-13T20:41:33.952" v="41" actId="20577"/>
        <pc:sldMkLst>
          <pc:docMk/>
          <pc:sldMk cId="2763195829" sldId="282"/>
        </pc:sldMkLst>
        <pc:spChg chg="mod">
          <ac:chgData name="Fox, Jenna Elizabeth" userId="S::jef5600@psu.edu::9fa38525-ec20-451f-b9c6-051aade207ad" providerId="AD" clId="Web-{029ED337-F89C-3165-1907-321EA86ED031}" dt="2023-10-13T20:41:33.952" v="41" actId="20577"/>
          <ac:spMkLst>
            <pc:docMk/>
            <pc:sldMk cId="2763195829" sldId="282"/>
            <ac:spMk id="2" creationId="{F086FD6D-2F22-9BC7-0BBE-DAF407AD93B5}"/>
          </ac:spMkLst>
        </pc:spChg>
      </pc:sldChg>
      <pc:sldChg chg="addSp modSp new">
        <pc:chgData name="Fox, Jenna Elizabeth" userId="S::jef5600@psu.edu::9fa38525-ec20-451f-b9c6-051aade207ad" providerId="AD" clId="Web-{029ED337-F89C-3165-1907-321EA86ED031}" dt="2023-10-13T20:45:01.803" v="150"/>
        <pc:sldMkLst>
          <pc:docMk/>
          <pc:sldMk cId="3415014895" sldId="283"/>
        </pc:sldMkLst>
        <pc:spChg chg="mod">
          <ac:chgData name="Fox, Jenna Elizabeth" userId="S::jef5600@psu.edu::9fa38525-ec20-451f-b9c6-051aade207ad" providerId="AD" clId="Web-{029ED337-F89C-3165-1907-321EA86ED031}" dt="2023-10-13T20:42:55.158" v="92" actId="20577"/>
          <ac:spMkLst>
            <pc:docMk/>
            <pc:sldMk cId="3415014895" sldId="283"/>
            <ac:spMk id="2" creationId="{4DD66F5C-173F-9402-9359-89E1D7D73FB1}"/>
          </ac:spMkLst>
        </pc:spChg>
        <pc:spChg chg="add mod">
          <ac:chgData name="Fox, Jenna Elizabeth" userId="S::jef5600@psu.edu::9fa38525-ec20-451f-b9c6-051aade207ad" providerId="AD" clId="Web-{029ED337-F89C-3165-1907-321EA86ED031}" dt="2023-10-13T20:44:31.271" v="110"/>
          <ac:spMkLst>
            <pc:docMk/>
            <pc:sldMk cId="3415014895" sldId="283"/>
            <ac:spMk id="5" creationId="{7DD63431-B623-74C8-D3F9-83273178F126}"/>
          </ac:spMkLst>
        </pc:spChg>
        <pc:spChg chg="add mod">
          <ac:chgData name="Fox, Jenna Elizabeth" userId="S::jef5600@psu.edu::9fa38525-ec20-451f-b9c6-051aade207ad" providerId="AD" clId="Web-{029ED337-F89C-3165-1907-321EA86ED031}" dt="2023-10-13T20:44:34.318" v="112"/>
          <ac:spMkLst>
            <pc:docMk/>
            <pc:sldMk cId="3415014895" sldId="283"/>
            <ac:spMk id="6" creationId="{077D527A-229D-6546-D6CB-8C29A16DC085}"/>
          </ac:spMkLst>
        </pc:spChg>
        <pc:spChg chg="add mod">
          <ac:chgData name="Fox, Jenna Elizabeth" userId="S::jef5600@psu.edu::9fa38525-ec20-451f-b9c6-051aade207ad" providerId="AD" clId="Web-{029ED337-F89C-3165-1907-321EA86ED031}" dt="2023-10-13T20:45:01.803" v="150"/>
          <ac:spMkLst>
            <pc:docMk/>
            <pc:sldMk cId="3415014895" sldId="283"/>
            <ac:spMk id="7" creationId="{96329682-E627-DC91-8D2A-66F7FBC392CF}"/>
          </ac:spMkLst>
        </pc:spChg>
        <pc:picChg chg="add mod">
          <ac:chgData name="Fox, Jenna Elizabeth" userId="S::jef5600@psu.edu::9fa38525-ec20-451f-b9c6-051aade207ad" providerId="AD" clId="Web-{029ED337-F89C-3165-1907-321EA86ED031}" dt="2023-10-13T20:43:01.643" v="95" actId="1076"/>
          <ac:picMkLst>
            <pc:docMk/>
            <pc:sldMk cId="3415014895" sldId="283"/>
            <ac:picMk id="4" creationId="{6833DB93-73AD-B036-FF55-2502AECC2FBF}"/>
          </ac:picMkLst>
        </pc:picChg>
      </pc:sldChg>
    </pc:docChg>
  </pc:docChgLst>
  <pc:docChgLst>
    <pc:chgData name="Fox, Jenna Elizabeth" userId="S::jef5600@psu.edu::9fa38525-ec20-451f-b9c6-051aade207ad" providerId="AD" clId="Web-{8C6F5734-F5DB-CA1C-A39E-DCF0423454C9}"/>
    <pc:docChg chg="addSld modSld">
      <pc:chgData name="Fox, Jenna Elizabeth" userId="S::jef5600@psu.edu::9fa38525-ec20-451f-b9c6-051aade207ad" providerId="AD" clId="Web-{8C6F5734-F5DB-CA1C-A39E-DCF0423454C9}" dt="2023-08-06T15:38:22.303" v="204" actId="1076"/>
      <pc:docMkLst>
        <pc:docMk/>
      </pc:docMkLst>
      <pc:sldChg chg="modSp">
        <pc:chgData name="Fox, Jenna Elizabeth" userId="S::jef5600@psu.edu::9fa38525-ec20-451f-b9c6-051aade207ad" providerId="AD" clId="Web-{8C6F5734-F5DB-CA1C-A39E-DCF0423454C9}" dt="2023-08-06T15:31:16.808" v="107" actId="20577"/>
        <pc:sldMkLst>
          <pc:docMk/>
          <pc:sldMk cId="0" sldId="259"/>
        </pc:sldMkLst>
        <pc:spChg chg="mod">
          <ac:chgData name="Fox, Jenna Elizabeth" userId="S::jef5600@psu.edu::9fa38525-ec20-451f-b9c6-051aade207ad" providerId="AD" clId="Web-{8C6F5734-F5DB-CA1C-A39E-DCF0423454C9}" dt="2023-08-06T15:31:16.808" v="107" actId="20577"/>
          <ac:spMkLst>
            <pc:docMk/>
            <pc:sldMk cId="0" sldId="259"/>
            <ac:spMk id="237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8C6F5734-F5DB-CA1C-A39E-DCF0423454C9}" dt="2023-08-06T15:31:30.605" v="110" actId="20577"/>
        <pc:sldMkLst>
          <pc:docMk/>
          <pc:sldMk cId="802520111" sldId="268"/>
        </pc:sldMkLst>
        <pc:spChg chg="mod">
          <ac:chgData name="Fox, Jenna Elizabeth" userId="S::jef5600@psu.edu::9fa38525-ec20-451f-b9c6-051aade207ad" providerId="AD" clId="Web-{8C6F5734-F5DB-CA1C-A39E-DCF0423454C9}" dt="2023-08-06T15:31:30.605" v="110" actId="20577"/>
          <ac:spMkLst>
            <pc:docMk/>
            <pc:sldMk cId="802520111" sldId="268"/>
            <ac:spMk id="295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8C6F5734-F5DB-CA1C-A39E-DCF0423454C9}" dt="2023-08-06T15:33:11.267" v="124" actId="20577"/>
        <pc:sldMkLst>
          <pc:docMk/>
          <pc:sldMk cId="842312357" sldId="269"/>
        </pc:sldMkLst>
        <pc:spChg chg="mod">
          <ac:chgData name="Fox, Jenna Elizabeth" userId="S::jef5600@psu.edu::9fa38525-ec20-451f-b9c6-051aade207ad" providerId="AD" clId="Web-{8C6F5734-F5DB-CA1C-A39E-DCF0423454C9}" dt="2023-08-06T15:33:11.267" v="124" actId="20577"/>
          <ac:spMkLst>
            <pc:docMk/>
            <pc:sldMk cId="842312357" sldId="269"/>
            <ac:spMk id="3" creationId="{664F72B5-FEA6-5216-3207-0308111C9B94}"/>
          </ac:spMkLst>
        </pc:spChg>
      </pc:sldChg>
      <pc:sldChg chg="modSp">
        <pc:chgData name="Fox, Jenna Elizabeth" userId="S::jef5600@psu.edu::9fa38525-ec20-451f-b9c6-051aade207ad" providerId="AD" clId="Web-{8C6F5734-F5DB-CA1C-A39E-DCF0423454C9}" dt="2023-08-06T15:34:53.742" v="146" actId="20577"/>
        <pc:sldMkLst>
          <pc:docMk/>
          <pc:sldMk cId="3674545825" sldId="270"/>
        </pc:sldMkLst>
        <pc:spChg chg="mod">
          <ac:chgData name="Fox, Jenna Elizabeth" userId="S::jef5600@psu.edu::9fa38525-ec20-451f-b9c6-051aade207ad" providerId="AD" clId="Web-{8C6F5734-F5DB-CA1C-A39E-DCF0423454C9}" dt="2023-08-06T15:34:53.742" v="146" actId="20577"/>
          <ac:spMkLst>
            <pc:docMk/>
            <pc:sldMk cId="3674545825" sldId="270"/>
            <ac:spMk id="3" creationId="{45ABF917-95E2-D8A4-09D3-139CCD5A36A2}"/>
          </ac:spMkLst>
        </pc:spChg>
      </pc:sldChg>
      <pc:sldChg chg="modSp">
        <pc:chgData name="Fox, Jenna Elizabeth" userId="S::jef5600@psu.edu::9fa38525-ec20-451f-b9c6-051aade207ad" providerId="AD" clId="Web-{8C6F5734-F5DB-CA1C-A39E-DCF0423454C9}" dt="2023-08-06T15:36:01.745" v="160" actId="20577"/>
        <pc:sldMkLst>
          <pc:docMk/>
          <pc:sldMk cId="3737275667" sldId="271"/>
        </pc:sldMkLst>
        <pc:spChg chg="mod">
          <ac:chgData name="Fox, Jenna Elizabeth" userId="S::jef5600@psu.edu::9fa38525-ec20-451f-b9c6-051aade207ad" providerId="AD" clId="Web-{8C6F5734-F5DB-CA1C-A39E-DCF0423454C9}" dt="2023-08-06T15:36:01.745" v="160" actId="20577"/>
          <ac:spMkLst>
            <pc:docMk/>
            <pc:sldMk cId="3737275667" sldId="271"/>
            <ac:spMk id="3" creationId="{CB7E43A9-7B26-1F2D-7D50-6DDABD555BB9}"/>
          </ac:spMkLst>
        </pc:spChg>
      </pc:sldChg>
      <pc:sldChg chg="modSp">
        <pc:chgData name="Fox, Jenna Elizabeth" userId="S::jef5600@psu.edu::9fa38525-ec20-451f-b9c6-051aade207ad" providerId="AD" clId="Web-{8C6F5734-F5DB-CA1C-A39E-DCF0423454C9}" dt="2023-08-06T15:36:45.141" v="168" actId="20577"/>
        <pc:sldMkLst>
          <pc:docMk/>
          <pc:sldMk cId="605922139" sldId="272"/>
        </pc:sldMkLst>
        <pc:spChg chg="mod">
          <ac:chgData name="Fox, Jenna Elizabeth" userId="S::jef5600@psu.edu::9fa38525-ec20-451f-b9c6-051aade207ad" providerId="AD" clId="Web-{8C6F5734-F5DB-CA1C-A39E-DCF0423454C9}" dt="2023-08-06T15:36:45.141" v="168" actId="20577"/>
          <ac:spMkLst>
            <pc:docMk/>
            <pc:sldMk cId="605922139" sldId="272"/>
            <ac:spMk id="3" creationId="{AE9E42BB-1E27-7351-F0D4-19AD82CE1B26}"/>
          </ac:spMkLst>
        </pc:spChg>
      </pc:sldChg>
      <pc:sldChg chg="addSp delSp modSp add replId">
        <pc:chgData name="Fox, Jenna Elizabeth" userId="S::jef5600@psu.edu::9fa38525-ec20-451f-b9c6-051aade207ad" providerId="AD" clId="Web-{8C6F5734-F5DB-CA1C-A39E-DCF0423454C9}" dt="2023-08-06T15:34:41.710" v="144" actId="1076"/>
        <pc:sldMkLst>
          <pc:docMk/>
          <pc:sldMk cId="4076418766" sldId="275"/>
        </pc:sldMkLst>
        <pc:spChg chg="mod">
          <ac:chgData name="Fox, Jenna Elizabeth" userId="S::jef5600@psu.edu::9fa38525-ec20-451f-b9c6-051aade207ad" providerId="AD" clId="Web-{8C6F5734-F5DB-CA1C-A39E-DCF0423454C9}" dt="2023-08-06T15:33:53.270" v="132" actId="20577"/>
          <ac:spMkLst>
            <pc:docMk/>
            <pc:sldMk cId="4076418766" sldId="275"/>
            <ac:spMk id="3" creationId="{664F72B5-FEA6-5216-3207-0308111C9B94}"/>
          </ac:spMkLst>
        </pc:spChg>
        <pc:picChg chg="add del mod">
          <ac:chgData name="Fox, Jenna Elizabeth" userId="S::jef5600@psu.edu::9fa38525-ec20-451f-b9c6-051aade207ad" providerId="AD" clId="Web-{8C6F5734-F5DB-CA1C-A39E-DCF0423454C9}" dt="2023-08-06T15:34:35.288" v="141"/>
          <ac:picMkLst>
            <pc:docMk/>
            <pc:sldMk cId="4076418766" sldId="275"/>
            <ac:picMk id="4" creationId="{FB6804D8-78D3-90E6-1895-CAE62C409A35}"/>
          </ac:picMkLst>
        </pc:picChg>
        <pc:picChg chg="add mod">
          <ac:chgData name="Fox, Jenna Elizabeth" userId="S::jef5600@psu.edu::9fa38525-ec20-451f-b9c6-051aade207ad" providerId="AD" clId="Web-{8C6F5734-F5DB-CA1C-A39E-DCF0423454C9}" dt="2023-08-06T15:34:41.710" v="144" actId="1076"/>
          <ac:picMkLst>
            <pc:docMk/>
            <pc:sldMk cId="4076418766" sldId="275"/>
            <ac:picMk id="5" creationId="{7D4769ED-9A3C-5DDC-BEE0-C55A4A83405D}"/>
          </ac:picMkLst>
        </pc:picChg>
      </pc:sldChg>
      <pc:sldChg chg="addSp delSp modSp add replId">
        <pc:chgData name="Fox, Jenna Elizabeth" userId="S::jef5600@psu.edu::9fa38525-ec20-451f-b9c6-051aade207ad" providerId="AD" clId="Web-{8C6F5734-F5DB-CA1C-A39E-DCF0423454C9}" dt="2023-08-06T15:35:28.900" v="154" actId="1076"/>
        <pc:sldMkLst>
          <pc:docMk/>
          <pc:sldMk cId="2380201961" sldId="276"/>
        </pc:sldMkLst>
        <pc:spChg chg="del mod">
          <ac:chgData name="Fox, Jenna Elizabeth" userId="S::jef5600@psu.edu::9fa38525-ec20-451f-b9c6-051aade207ad" providerId="AD" clId="Web-{8C6F5734-F5DB-CA1C-A39E-DCF0423454C9}" dt="2023-08-06T15:35:23.321" v="152"/>
          <ac:spMkLst>
            <pc:docMk/>
            <pc:sldMk cId="2380201961" sldId="276"/>
            <ac:spMk id="3" creationId="{45ABF917-95E2-D8A4-09D3-139CCD5A36A2}"/>
          </ac:spMkLst>
        </pc:spChg>
        <pc:picChg chg="add mod">
          <ac:chgData name="Fox, Jenna Elizabeth" userId="S::jef5600@psu.edu::9fa38525-ec20-451f-b9c6-051aade207ad" providerId="AD" clId="Web-{8C6F5734-F5DB-CA1C-A39E-DCF0423454C9}" dt="2023-08-06T15:35:28.900" v="154" actId="1076"/>
          <ac:picMkLst>
            <pc:docMk/>
            <pc:sldMk cId="2380201961" sldId="276"/>
            <ac:picMk id="4" creationId="{A5DDB0C0-B62E-C25E-3D92-8420107F0E2B}"/>
          </ac:picMkLst>
        </pc:picChg>
      </pc:sldChg>
      <pc:sldChg chg="modSp add replId">
        <pc:chgData name="Fox, Jenna Elizabeth" userId="S::jef5600@psu.edu::9fa38525-ec20-451f-b9c6-051aade207ad" providerId="AD" clId="Web-{8C6F5734-F5DB-CA1C-A39E-DCF0423454C9}" dt="2023-08-06T15:35:47.807" v="157" actId="20577"/>
        <pc:sldMkLst>
          <pc:docMk/>
          <pc:sldMk cId="2577903121" sldId="277"/>
        </pc:sldMkLst>
        <pc:spChg chg="mod">
          <ac:chgData name="Fox, Jenna Elizabeth" userId="S::jef5600@psu.edu::9fa38525-ec20-451f-b9c6-051aade207ad" providerId="AD" clId="Web-{8C6F5734-F5DB-CA1C-A39E-DCF0423454C9}" dt="2023-08-06T15:35:47.807" v="157" actId="20577"/>
          <ac:spMkLst>
            <pc:docMk/>
            <pc:sldMk cId="2577903121" sldId="277"/>
            <ac:spMk id="3" creationId="{45ABF917-95E2-D8A4-09D3-139CCD5A36A2}"/>
          </ac:spMkLst>
        </pc:spChg>
      </pc:sldChg>
      <pc:sldChg chg="modSp add replId">
        <pc:chgData name="Fox, Jenna Elizabeth" userId="S::jef5600@psu.edu::9fa38525-ec20-451f-b9c6-051aade207ad" providerId="AD" clId="Web-{8C6F5734-F5DB-CA1C-A39E-DCF0423454C9}" dt="2023-08-06T15:36:26.966" v="166" actId="20577"/>
        <pc:sldMkLst>
          <pc:docMk/>
          <pc:sldMk cId="1322315637" sldId="278"/>
        </pc:sldMkLst>
        <pc:spChg chg="mod">
          <ac:chgData name="Fox, Jenna Elizabeth" userId="S::jef5600@psu.edu::9fa38525-ec20-451f-b9c6-051aade207ad" providerId="AD" clId="Web-{8C6F5734-F5DB-CA1C-A39E-DCF0423454C9}" dt="2023-08-06T15:36:26.966" v="166" actId="20577"/>
          <ac:spMkLst>
            <pc:docMk/>
            <pc:sldMk cId="1322315637" sldId="278"/>
            <ac:spMk id="3" creationId="{CB7E43A9-7B26-1F2D-7D50-6DDABD555BB9}"/>
          </ac:spMkLst>
        </pc:spChg>
      </pc:sldChg>
      <pc:sldChg chg="modSp new">
        <pc:chgData name="Fox, Jenna Elizabeth" userId="S::jef5600@psu.edu::9fa38525-ec20-451f-b9c6-051aade207ad" providerId="AD" clId="Web-{8C6F5734-F5DB-CA1C-A39E-DCF0423454C9}" dt="2023-08-06T15:37:33.847" v="189" actId="20577"/>
        <pc:sldMkLst>
          <pc:docMk/>
          <pc:sldMk cId="2312229166" sldId="279"/>
        </pc:sldMkLst>
        <pc:spChg chg="mod">
          <ac:chgData name="Fox, Jenna Elizabeth" userId="S::jef5600@psu.edu::9fa38525-ec20-451f-b9c6-051aade207ad" providerId="AD" clId="Web-{8C6F5734-F5DB-CA1C-A39E-DCF0423454C9}" dt="2023-08-06T15:37:11.424" v="184" actId="20577"/>
          <ac:spMkLst>
            <pc:docMk/>
            <pc:sldMk cId="2312229166" sldId="279"/>
            <ac:spMk id="2" creationId="{317D2B69-27AF-BB2B-10DC-8A5EFA7C30D3}"/>
          </ac:spMkLst>
        </pc:spChg>
        <pc:spChg chg="mod">
          <ac:chgData name="Fox, Jenna Elizabeth" userId="S::jef5600@psu.edu::9fa38525-ec20-451f-b9c6-051aade207ad" providerId="AD" clId="Web-{8C6F5734-F5DB-CA1C-A39E-DCF0423454C9}" dt="2023-08-06T15:37:33.847" v="189" actId="20577"/>
          <ac:spMkLst>
            <pc:docMk/>
            <pc:sldMk cId="2312229166" sldId="279"/>
            <ac:spMk id="3" creationId="{C4A92DCC-D174-5DA3-CAA5-AD4EA6148EDC}"/>
          </ac:spMkLst>
        </pc:spChg>
      </pc:sldChg>
      <pc:sldChg chg="addSp delSp modSp new">
        <pc:chgData name="Fox, Jenna Elizabeth" userId="S::jef5600@psu.edu::9fa38525-ec20-451f-b9c6-051aade207ad" providerId="AD" clId="Web-{8C6F5734-F5DB-CA1C-A39E-DCF0423454C9}" dt="2023-08-06T15:38:22.303" v="204" actId="1076"/>
        <pc:sldMkLst>
          <pc:docMk/>
          <pc:sldMk cId="2687749828" sldId="280"/>
        </pc:sldMkLst>
        <pc:spChg chg="mod">
          <ac:chgData name="Fox, Jenna Elizabeth" userId="S::jef5600@psu.edu::9fa38525-ec20-451f-b9c6-051aade207ad" providerId="AD" clId="Web-{8C6F5734-F5DB-CA1C-A39E-DCF0423454C9}" dt="2023-08-06T15:37:57.161" v="193" actId="20577"/>
          <ac:spMkLst>
            <pc:docMk/>
            <pc:sldMk cId="2687749828" sldId="280"/>
            <ac:spMk id="2" creationId="{AF2C6BA3-4CE0-68FC-29B6-E3F5A58F214D}"/>
          </ac:spMkLst>
        </pc:spChg>
        <pc:spChg chg="del">
          <ac:chgData name="Fox, Jenna Elizabeth" userId="S::jef5600@psu.edu::9fa38525-ec20-451f-b9c6-051aade207ad" providerId="AD" clId="Web-{8C6F5734-F5DB-CA1C-A39E-DCF0423454C9}" dt="2023-08-06T15:38:03.286" v="197"/>
          <ac:spMkLst>
            <pc:docMk/>
            <pc:sldMk cId="2687749828" sldId="280"/>
            <ac:spMk id="3" creationId="{65450620-8388-C5FE-FC21-F15AF0C7B86B}"/>
          </ac:spMkLst>
        </pc:spChg>
        <pc:picChg chg="add mod">
          <ac:chgData name="Fox, Jenna Elizabeth" userId="S::jef5600@psu.edu::9fa38525-ec20-451f-b9c6-051aade207ad" providerId="AD" clId="Web-{8C6F5734-F5DB-CA1C-A39E-DCF0423454C9}" dt="2023-08-06T15:38:07.708" v="200" actId="1076"/>
          <ac:picMkLst>
            <pc:docMk/>
            <pc:sldMk cId="2687749828" sldId="280"/>
            <ac:picMk id="4" creationId="{EFDE48DD-F976-B59A-5FDA-231840A3BD4C}"/>
          </ac:picMkLst>
        </pc:picChg>
        <pc:picChg chg="add mod">
          <ac:chgData name="Fox, Jenna Elizabeth" userId="S::jef5600@psu.edu::9fa38525-ec20-451f-b9c6-051aade207ad" providerId="AD" clId="Web-{8C6F5734-F5DB-CA1C-A39E-DCF0423454C9}" dt="2023-08-06T15:38:22.303" v="204" actId="1076"/>
          <ac:picMkLst>
            <pc:docMk/>
            <pc:sldMk cId="2687749828" sldId="280"/>
            <ac:picMk id="5" creationId="{940FB2C4-8FFF-A1FA-FEE1-622FD66904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JD Last</a:t>
            </a:r>
          </a:p>
        </p:txBody>
      </p:sp>
    </p:spTree>
    <p:extLst>
      <p:ext uri="{BB962C8B-B14F-4D97-AF65-F5344CB8AC3E}">
        <p14:creationId xmlns:p14="http://schemas.microsoft.com/office/powerpoint/2010/main" val="221573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JENNA</a:t>
            </a:r>
          </a:p>
        </p:txBody>
      </p:sp>
    </p:spTree>
    <p:extLst>
      <p:ext uri="{BB962C8B-B14F-4D97-AF65-F5344CB8AC3E}">
        <p14:creationId xmlns:p14="http://schemas.microsoft.com/office/powerpoint/2010/main" val="150770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38129d5d5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38129d5d5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JENNA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JENNA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38129d5d5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738129d5d5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JENNA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38129d5d5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738129d5d5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JENNA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JENNA</a:t>
            </a:r>
          </a:p>
        </p:txBody>
      </p:sp>
    </p:spTree>
    <p:extLst>
      <p:ext uri="{BB962C8B-B14F-4D97-AF65-F5344CB8AC3E}">
        <p14:creationId xmlns:p14="http://schemas.microsoft.com/office/powerpoint/2010/main" val="1998744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JENNA</a:t>
            </a:r>
          </a:p>
        </p:txBody>
      </p:sp>
    </p:spTree>
    <p:extLst>
      <p:ext uri="{BB962C8B-B14F-4D97-AF65-F5344CB8AC3E}">
        <p14:creationId xmlns:p14="http://schemas.microsoft.com/office/powerpoint/2010/main" val="2571308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JENNA</a:t>
            </a:r>
          </a:p>
        </p:txBody>
      </p:sp>
    </p:spTree>
    <p:extLst>
      <p:ext uri="{BB962C8B-B14F-4D97-AF65-F5344CB8AC3E}">
        <p14:creationId xmlns:p14="http://schemas.microsoft.com/office/powerpoint/2010/main" val="141704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JENNA</a:t>
            </a:r>
          </a:p>
        </p:txBody>
      </p:sp>
    </p:spTree>
    <p:extLst>
      <p:ext uri="{BB962C8B-B14F-4D97-AF65-F5344CB8AC3E}">
        <p14:creationId xmlns:p14="http://schemas.microsoft.com/office/powerpoint/2010/main" val="330708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1697cb270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1697cb270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JENNA Last</a:t>
            </a:r>
          </a:p>
        </p:txBody>
      </p:sp>
    </p:spTree>
    <p:extLst>
      <p:ext uri="{BB962C8B-B14F-4D97-AF65-F5344CB8AC3E}">
        <p14:creationId xmlns:p14="http://schemas.microsoft.com/office/powerpoint/2010/main" val="1088240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11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JD</a:t>
            </a:r>
          </a:p>
        </p:txBody>
      </p:sp>
    </p:spTree>
    <p:extLst>
      <p:ext uri="{BB962C8B-B14F-4D97-AF65-F5344CB8AC3E}">
        <p14:creationId xmlns:p14="http://schemas.microsoft.com/office/powerpoint/2010/main" val="937315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JD</a:t>
            </a:r>
          </a:p>
          <a:p>
            <a:pPr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Fix so it is less text blocky</a:t>
            </a:r>
          </a:p>
          <a:p>
            <a:pPr marL="171450" indent="-330200">
              <a:buFont typeface="Arial,Sans-Serif"/>
              <a:buChar char="•"/>
            </a:pPr>
            <a:r>
              <a:rPr lang="en"/>
              <a:t>Apps generally have to query backend Rest APIs, which is implemented by the URL to the relevant endpoint through an HTTP request</a:t>
            </a:r>
            <a:endParaRPr lang="en-US"/>
          </a:p>
          <a:p>
            <a:pPr marL="171450" indent="-330200">
              <a:buFont typeface="Arial,Sans-Serif"/>
              <a:buChar char="•"/>
            </a:pPr>
            <a:r>
              <a:rPr lang="en"/>
              <a:t>The server can make a request to a specified URL, and then retrieve from that URL to the user</a:t>
            </a:r>
            <a:endParaRPr lang="en-US"/>
          </a:p>
          <a:p>
            <a:pPr marL="171450" indent="-330200">
              <a:buFont typeface="Arial,Sans-Serif"/>
              <a:buChar char="•"/>
            </a:pPr>
            <a:r>
              <a:rPr lang="en"/>
              <a:t>An attacker can modify that request to specify a URL local to the server itself, such as: /localhost/admin</a:t>
            </a:r>
            <a:endParaRPr lang="en-US"/>
          </a:p>
          <a:p>
            <a:pPr marL="171450" indent="-330200">
              <a:buFont typeface="Arial,Sans-Serif"/>
              <a:buChar char="•"/>
            </a:pPr>
            <a:r>
              <a:rPr lang="en"/>
              <a:t>When the URL request to /admin comes from the local machine itself, thus bypassing normal access controls (trusted location)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4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JD</a:t>
            </a:r>
          </a:p>
        </p:txBody>
      </p:sp>
    </p:spTree>
    <p:extLst>
      <p:ext uri="{BB962C8B-B14F-4D97-AF65-F5344CB8AC3E}">
        <p14:creationId xmlns:p14="http://schemas.microsoft.com/office/powerpoint/2010/main" val="2109867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JD</a:t>
            </a:r>
          </a:p>
        </p:txBody>
      </p:sp>
    </p:spTree>
    <p:extLst>
      <p:ext uri="{BB962C8B-B14F-4D97-AF65-F5344CB8AC3E}">
        <p14:creationId xmlns:p14="http://schemas.microsoft.com/office/powerpoint/2010/main" val="3836511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738129d5d5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738129d5d5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JD Last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JENNA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64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JENNA</a:t>
            </a:r>
          </a:p>
        </p:txBody>
      </p:sp>
    </p:spTree>
    <p:extLst>
      <p:ext uri="{BB962C8B-B14F-4D97-AF65-F5344CB8AC3E}">
        <p14:creationId xmlns:p14="http://schemas.microsoft.com/office/powerpoint/2010/main" val="3110194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JENNA</a:t>
            </a:r>
          </a:p>
        </p:txBody>
      </p:sp>
    </p:spTree>
    <p:extLst>
      <p:ext uri="{BB962C8B-B14F-4D97-AF65-F5344CB8AC3E}">
        <p14:creationId xmlns:p14="http://schemas.microsoft.com/office/powerpoint/2010/main" val="372248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99132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99132f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JENNA</a:t>
            </a:r>
          </a:p>
        </p:txBody>
      </p:sp>
    </p:spTree>
    <p:extLst>
      <p:ext uri="{BB962C8B-B14F-4D97-AF65-F5344CB8AC3E}">
        <p14:creationId xmlns:p14="http://schemas.microsoft.com/office/powerpoint/2010/main" val="3049662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38129d5d5_0_2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738129d5d5_0_2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JD</a:t>
            </a:r>
          </a:p>
        </p:txBody>
      </p:sp>
    </p:spTree>
    <p:extLst>
      <p:ext uri="{BB962C8B-B14F-4D97-AF65-F5344CB8AC3E}">
        <p14:creationId xmlns:p14="http://schemas.microsoft.com/office/powerpoint/2010/main" val="111935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38129d5d5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38129d5d5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38129d5d5_0_2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738129d5d5_0_2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JD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38129d5d5_0_2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38129d5d5_0_2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JD</a:t>
            </a: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738129d5d5_0_2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738129d5d5_0_2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426" y="1872654"/>
            <a:ext cx="1354638" cy="13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10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-142875" y="-641900"/>
            <a:ext cx="10067541" cy="6735582"/>
            <a:chOff x="-142875" y="-641900"/>
            <a:chExt cx="10067541" cy="6735582"/>
          </a:xfrm>
        </p:grpSpPr>
        <p:sp>
          <p:nvSpPr>
            <p:cNvPr id="112" name="Google Shape;112;p7"/>
            <p:cNvSpPr/>
            <p:nvPr/>
          </p:nvSpPr>
          <p:spPr>
            <a:xfrm>
              <a:off x="8355385" y="7656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43284" y="-641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142875" y="42922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7" name="Google Shape;127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5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 rot="5400000">
            <a:off x="7974375" y="321647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5295900" y="400832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ure-website.com/status?message=%3cscript%3e/*+Bad+stuff+here...+*/%3c/scrip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dirty="0"/>
              <a:t>General – Webapps Basics &amp; Exploitation</a:t>
            </a:r>
            <a:endParaRPr dirty="0"/>
          </a:p>
          <a:p>
            <a:pPr marL="0" lvl="0" indent="0" algn="l">
              <a:buNone/>
            </a:pPr>
            <a:endParaRPr lang="en" dirty="0"/>
          </a:p>
          <a:p>
            <a:pPr marL="0" indent="0"/>
            <a:r>
              <a:rPr lang="en" dirty="0"/>
              <a:t>Grab a seat towards the front!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1"/>
          </p:nvPr>
        </p:nvSpPr>
        <p:spPr>
          <a:xfrm>
            <a:off x="0" y="4930495"/>
            <a:ext cx="66342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attending today’s meeting you acknowledge that you may be photographed or recorded for club use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269C-62A3-EDB8-6F58-9DF7948D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vs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85639-36DF-0D9A-A954-3B4A8899A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 – Hyper Text transport Protocol</a:t>
            </a:r>
          </a:p>
          <a:p>
            <a:pPr lvl="1"/>
            <a:r>
              <a:rPr lang="en-US"/>
              <a:t>Generally Port 80 by default, could be 8080 </a:t>
            </a:r>
          </a:p>
          <a:p>
            <a:pPr lvl="1">
              <a:buClr>
                <a:srgbClr val="2DA8C8"/>
              </a:buClr>
            </a:pPr>
            <a:r>
              <a:rPr lang="en-US"/>
              <a:t>INSECURE</a:t>
            </a:r>
          </a:p>
          <a:p>
            <a:pPr>
              <a:buClr>
                <a:srgbClr val="10E7D9"/>
              </a:buClr>
            </a:pPr>
            <a:r>
              <a:rPr lang="en-US"/>
              <a:t>HTTPS – Hyper Text Transport Protocol Secure</a:t>
            </a:r>
          </a:p>
          <a:p>
            <a:pPr lvl="1"/>
            <a:r>
              <a:rPr lang="en-US"/>
              <a:t>Generally Port 443 alternate is 8443</a:t>
            </a:r>
          </a:p>
          <a:p>
            <a:pPr marL="5715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1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FD6D-2F22-9BC7-0BBE-DAF407AD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Scanning  vs Fuzzing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FA97D-D4AF-0D26-C2A1-00CEC9DE8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Scanning: </a:t>
            </a:r>
            <a:r>
              <a:rPr lang="en"/>
              <a:t>checks for expected responses</a:t>
            </a:r>
            <a:endParaRPr lang="en-US"/>
          </a:p>
          <a:p>
            <a:r>
              <a:rPr lang="en-US"/>
              <a:t>Fuzzing: </a:t>
            </a:r>
            <a:r>
              <a:rPr lang="en"/>
              <a:t>injects inputs into a system and then monitors for exceptions such as crashes or information leakage</a:t>
            </a:r>
            <a:endParaRPr lang="en-US"/>
          </a:p>
        </p:txBody>
      </p:sp>
      <p:pic>
        <p:nvPicPr>
          <p:cNvPr id="4" name="Picture 3" descr="white fluffy kittens｜TikTok Search">
            <a:extLst>
              <a:ext uri="{FF2B5EF4-FFF2-40B4-BE49-F238E27FC236}">
                <a16:creationId xmlns:a16="http://schemas.microsoft.com/office/drawing/2014/main" id="{5DFDC207-28DF-2A37-EDA4-7B3D20C19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38" r="488" b="24657"/>
          <a:stretch/>
        </p:blipFill>
        <p:spPr>
          <a:xfrm>
            <a:off x="6715517" y="2575665"/>
            <a:ext cx="2250010" cy="23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9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fuzzing examples</a:t>
            </a:r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23850">
              <a:buSzPts val="1500"/>
            </a:pPr>
            <a:r>
              <a:rPr lang="en" sz="2100" err="1"/>
              <a:t>nmap</a:t>
            </a:r>
            <a:r>
              <a:rPr lang="en" sz="2100"/>
              <a:t>: scans networks for open ports </a:t>
            </a:r>
            <a:endParaRPr sz="21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⬦"/>
            </a:pPr>
            <a:r>
              <a:rPr lang="en" sz="2100"/>
              <a:t>Use flags to beef up output (-</a:t>
            </a:r>
            <a:r>
              <a:rPr lang="en" sz="2100" err="1"/>
              <a:t>sC</a:t>
            </a:r>
            <a:r>
              <a:rPr lang="en" sz="2100"/>
              <a:t>, -</a:t>
            </a:r>
            <a:r>
              <a:rPr lang="en" sz="2100" err="1"/>
              <a:t>sV</a:t>
            </a:r>
            <a:r>
              <a:rPr lang="en" sz="2100"/>
              <a:t>, -p-, etc.)</a:t>
            </a:r>
            <a:endParaRPr sz="2100"/>
          </a:p>
          <a:p>
            <a:pPr indent="-323850">
              <a:buSzPts val="1500"/>
            </a:pPr>
            <a:r>
              <a:rPr lang="en" sz="2100" err="1"/>
              <a:t>gobuster</a:t>
            </a:r>
            <a:r>
              <a:rPr lang="en" sz="2100"/>
              <a:t>/</a:t>
            </a:r>
            <a:r>
              <a:rPr lang="en" sz="2100" err="1"/>
              <a:t>feroxbuster</a:t>
            </a:r>
            <a:r>
              <a:rPr lang="en" sz="2100"/>
              <a:t>: directory fuzz</a:t>
            </a:r>
            <a:endParaRPr sz="21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⬦"/>
            </a:pPr>
            <a:r>
              <a:rPr lang="en" sz="2100"/>
              <a:t>Use wordlists to check for open directories.</a:t>
            </a:r>
            <a:endParaRPr sz="2100"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70" y="2790808"/>
            <a:ext cx="4370224" cy="20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185" y="2790800"/>
            <a:ext cx="4114464" cy="204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73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Other Types of Scans</a:t>
            </a:r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23850">
              <a:buFont typeface="Inria Sans Light,Sans-Serif"/>
              <a:buChar char="⬥"/>
            </a:pPr>
            <a:r>
              <a:rPr lang="en" sz="2100" err="1">
                <a:cs typeface="Arial"/>
              </a:rPr>
              <a:t>Nikto</a:t>
            </a:r>
          </a:p>
          <a:p>
            <a:pPr lvl="1">
              <a:buFont typeface="Inria Sans Light,Sans-Serif"/>
              <a:buChar char="⬥"/>
            </a:pPr>
            <a:r>
              <a:rPr lang="en" sz="2100">
                <a:cs typeface="Arial"/>
              </a:rPr>
              <a:t>Scans for CSVs and other relevant security info</a:t>
            </a:r>
          </a:p>
          <a:p>
            <a:pPr marL="457200" lvl="0" indent="-323850" algn="l">
              <a:spcBef>
                <a:spcPts val="0"/>
              </a:spcBef>
              <a:spcAft>
                <a:spcPts val="0"/>
              </a:spcAft>
              <a:buSzPts val="1800"/>
              <a:buFont typeface="Inria Sans Light,Sans-Serif"/>
              <a:buChar char="⬥"/>
            </a:pPr>
            <a:r>
              <a:rPr lang="en-US" sz="2100" err="1">
                <a:cs typeface="Arial"/>
              </a:rPr>
              <a:t>WPScan</a:t>
            </a:r>
          </a:p>
          <a:p>
            <a:pPr lvl="1" indent="-323850">
              <a:buClr>
                <a:srgbClr val="2DA8C8"/>
              </a:buClr>
              <a:buFont typeface="Inria Sans Light,Sans-Serif"/>
              <a:buChar char="⬥"/>
            </a:pPr>
            <a:r>
              <a:rPr lang="en-US" sz="2100">
                <a:cs typeface="Arial"/>
              </a:rPr>
              <a:t>Scans word press sites for vulnerabilities specific to wp</a:t>
            </a:r>
          </a:p>
          <a:p>
            <a:pPr indent="-323850">
              <a:buFont typeface="Inria Sans Light,Sans-Serif"/>
              <a:buChar char="⬥"/>
            </a:pPr>
            <a:r>
              <a:rPr lang="en-US" sz="2100">
                <a:cs typeface="Arial"/>
              </a:rPr>
              <a:t>Wapiti</a:t>
            </a:r>
          </a:p>
          <a:p>
            <a:pPr lvl="1">
              <a:buFont typeface="Inria Sans Light,Sans-Serif"/>
              <a:buChar char="⬥"/>
            </a:pPr>
            <a:r>
              <a:rPr lang="en-US" sz="2100">
                <a:cs typeface="Arial"/>
              </a:rPr>
              <a:t>Injects payloads to see if web application is vulnerable</a:t>
            </a:r>
          </a:p>
          <a:p>
            <a:pPr>
              <a:buFont typeface="Arial"/>
              <a:buChar char="•"/>
            </a:pPr>
            <a:endParaRPr lang="en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look for</a:t>
            </a:r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ria Sans"/>
              <a:buChar char="⬥"/>
            </a:pPr>
            <a:r>
              <a:rPr lang="en" sz="1800">
                <a:ea typeface="Inria Sans"/>
                <a:cs typeface="Inria Sans"/>
                <a:sym typeface="Inria Sans"/>
              </a:rPr>
              <a:t>Whatever you can control</a:t>
            </a:r>
            <a:endParaRPr lang="en-US" sz="1800">
              <a:ea typeface="Inria Sans"/>
              <a:cs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ria Sans"/>
              <a:buChar char="⬥"/>
            </a:pPr>
            <a:r>
              <a:rPr lang="en" sz="1800" b="1">
                <a:ea typeface="Inria Sans"/>
                <a:cs typeface="Inria Sans"/>
                <a:sym typeface="Inria Sans"/>
              </a:rPr>
              <a:t>Input fields</a:t>
            </a:r>
            <a:endParaRPr sz="1800" b="1">
              <a:ea typeface="Inria Sans"/>
              <a:cs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ria Sans"/>
              <a:buChar char="⬥"/>
            </a:pPr>
            <a:r>
              <a:rPr lang="en" sz="1800">
                <a:ea typeface="Inria Sans"/>
                <a:cs typeface="Inria Sans"/>
                <a:sym typeface="Inria Sans"/>
              </a:rPr>
              <a:t>Hidden values included in request</a:t>
            </a:r>
            <a:endParaRPr sz="1800">
              <a:ea typeface="Inria Sans"/>
              <a:cs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ria Sans"/>
              <a:buChar char="⬥"/>
            </a:pPr>
            <a:r>
              <a:rPr lang="en" sz="1800">
                <a:ea typeface="Inria Sans"/>
                <a:cs typeface="Inria Sans"/>
                <a:sym typeface="Inria Sans"/>
              </a:rPr>
              <a:t>Anything in the URL</a:t>
            </a:r>
            <a:endParaRPr sz="1800">
              <a:ea typeface="Inria Sans"/>
              <a:cs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ria Sans"/>
              <a:buChar char="⬥"/>
            </a:pPr>
            <a:r>
              <a:rPr lang="en" sz="1800">
                <a:ea typeface="Inria Sans"/>
                <a:cs typeface="Inria Sans"/>
                <a:sym typeface="Inria Sans"/>
              </a:rPr>
              <a:t>File uploads</a:t>
            </a:r>
            <a:endParaRPr sz="1800">
              <a:ea typeface="Inria Sans"/>
              <a:cs typeface="Inria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Char char="⬦"/>
            </a:pPr>
            <a:r>
              <a:rPr lang="en" sz="1600">
                <a:ea typeface="Inria Sans"/>
                <a:cs typeface="Inria Sans"/>
                <a:sym typeface="Inria Sans"/>
              </a:rPr>
              <a:t>Filename</a:t>
            </a:r>
            <a:endParaRPr sz="1600">
              <a:ea typeface="Inria Sans"/>
              <a:cs typeface="Inria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Char char="⬦"/>
            </a:pPr>
            <a:r>
              <a:rPr lang="en" sz="1600">
                <a:ea typeface="Inria Sans"/>
                <a:cs typeface="Inria Sans"/>
                <a:sym typeface="Inria Sans"/>
              </a:rPr>
              <a:t>MIME type</a:t>
            </a:r>
            <a:endParaRPr sz="1600">
              <a:ea typeface="Inria Sans"/>
              <a:cs typeface="Inria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Char char="⬦"/>
            </a:pPr>
            <a:r>
              <a:rPr lang="en" sz="1600">
                <a:ea typeface="Inria Sans"/>
                <a:cs typeface="Inria Sans"/>
                <a:sym typeface="Inria Sans"/>
              </a:rPr>
              <a:t>Contents</a:t>
            </a:r>
            <a:endParaRPr sz="1600">
              <a:ea typeface="Inria Sans"/>
              <a:cs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ria Sans"/>
              <a:buChar char="⬥"/>
            </a:pPr>
            <a:r>
              <a:rPr lang="en" sz="1800">
                <a:ea typeface="Inria Sans"/>
                <a:cs typeface="Inria Sans"/>
                <a:sym typeface="Inria Sans"/>
              </a:rPr>
              <a:t>How things are validated</a:t>
            </a:r>
            <a:endParaRPr sz="1800">
              <a:ea typeface="Inria Sans"/>
              <a:cs typeface="Inria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Char char="⬦"/>
            </a:pPr>
            <a:r>
              <a:rPr lang="en" sz="1600">
                <a:ea typeface="Inria Sans"/>
                <a:cs typeface="Inria Sans"/>
                <a:sym typeface="Inria Sans"/>
              </a:rPr>
              <a:t>Client side JS or server-side</a:t>
            </a:r>
            <a:endParaRPr sz="1600">
              <a:ea typeface="Inria Sans"/>
              <a:cs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ria Sans"/>
              <a:buChar char="⬥"/>
            </a:pPr>
            <a:r>
              <a:rPr lang="en" sz="1800">
                <a:ea typeface="Inria Sans"/>
                <a:cs typeface="Inria Sans"/>
                <a:sym typeface="Inria Sans"/>
              </a:rPr>
              <a:t>Helpful errors</a:t>
            </a:r>
            <a:endParaRPr sz="1800">
              <a:ea typeface="Inria Sans"/>
              <a:cs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ria Sans"/>
              <a:buChar char="⬥"/>
            </a:pPr>
            <a:r>
              <a:rPr lang="en" sz="1800">
                <a:ea typeface="Inria Sans"/>
                <a:cs typeface="Inria Sans"/>
                <a:sym typeface="Inria Sans"/>
              </a:rPr>
              <a:t>Verbose information in source code</a:t>
            </a:r>
            <a:endParaRPr sz="1800">
              <a:ea typeface="Inria Sans"/>
              <a:cs typeface="Inria Sans"/>
            </a:endParaRPr>
          </a:p>
        </p:txBody>
      </p:sp>
      <p:pic>
        <p:nvPicPr>
          <p:cNvPr id="2" name="Picture 2" descr="A cat with glasses and a magnifying glass&#10;&#10;Description automatically generated">
            <a:extLst>
              <a:ext uri="{FF2B5EF4-FFF2-40B4-BE49-F238E27FC236}">
                <a16:creationId xmlns:a16="http://schemas.microsoft.com/office/drawing/2014/main" id="{FF471C07-A7E4-2A08-F802-1326ED09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0" r="9297" b="8517"/>
          <a:stretch/>
        </p:blipFill>
        <p:spPr>
          <a:xfrm>
            <a:off x="5293829" y="1128064"/>
            <a:ext cx="3624618" cy="29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8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Web Attacks</a:t>
            </a:r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SQL injections 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SSTI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XSS</a:t>
            </a:r>
            <a:endParaRPr/>
          </a:p>
          <a:p>
            <a:r>
              <a:rPr lang="en"/>
              <a:t>SSRF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Weak credentials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2520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66BB-B00B-9B53-6928-2255724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F72B5-FEA6-5216-3207-0308111C9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17500">
              <a:buFont typeface="Inria Sans Light,Sans-Serif"/>
              <a:buChar char="⬥"/>
            </a:pPr>
            <a:r>
              <a:rPr lang="en" sz="2000">
                <a:solidFill>
                  <a:schemeClr val="tx1"/>
                </a:solidFill>
                <a:cs typeface="Arial"/>
              </a:rPr>
              <a:t>Sites utilize databases to store data like user info, encrypted passwords, business info, </a:t>
            </a:r>
            <a:r>
              <a:rPr lang="en" sz="2000" err="1">
                <a:solidFill>
                  <a:schemeClr val="tx1"/>
                </a:solidFill>
                <a:cs typeface="Arial"/>
              </a:rPr>
              <a:t>etc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17500">
              <a:buFont typeface="Inria Sans Light,Sans-Serif"/>
              <a:buChar char="⬥"/>
            </a:pPr>
            <a:endParaRPr lang="en" sz="2000">
              <a:solidFill>
                <a:schemeClr val="tx1"/>
              </a:solidFill>
              <a:cs typeface="Arial"/>
            </a:endParaRPr>
          </a:p>
          <a:p>
            <a:pPr indent="-317500">
              <a:buFont typeface="Inria Sans Light,Sans-Serif"/>
              <a:buChar char="⬥"/>
            </a:pPr>
            <a:r>
              <a:rPr lang="en" sz="2000">
                <a:solidFill>
                  <a:schemeClr val="tx1"/>
                </a:solidFill>
                <a:cs typeface="Arial"/>
              </a:rPr>
              <a:t>Info that interacts with DBs can be manipulated to perform a SQL injection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17500">
              <a:buFont typeface="Inria Sans Light,Sans-Serif"/>
              <a:buChar char="⬥"/>
            </a:pPr>
            <a:endParaRPr lang="en" sz="2000">
              <a:solidFill>
                <a:schemeClr val="tx1"/>
              </a:solidFill>
              <a:cs typeface="Arial"/>
            </a:endParaRPr>
          </a:p>
          <a:p>
            <a:pPr indent="-355600">
              <a:buFont typeface="Inria Sans Light,Sans-Serif"/>
              <a:buChar char="⬥"/>
            </a:pPr>
            <a:r>
              <a:rPr lang="en" sz="2000">
                <a:solidFill>
                  <a:schemeClr val="tx1"/>
                </a:solidFill>
                <a:cs typeface="Arial"/>
              </a:rPr>
              <a:t>Malicious SQL code can be </a:t>
            </a:r>
            <a:r>
              <a:rPr lang="en" sz="2000" err="1">
                <a:solidFill>
                  <a:schemeClr val="tx1"/>
                </a:solidFill>
                <a:cs typeface="Arial"/>
              </a:rPr>
              <a:t>inputed</a:t>
            </a:r>
            <a:r>
              <a:rPr lang="en" sz="2000">
                <a:solidFill>
                  <a:schemeClr val="tx1"/>
                </a:solidFill>
                <a:cs typeface="Arial"/>
              </a:rPr>
              <a:t> to allow an attacker to interfere with how the database interacts with the information it was given</a:t>
            </a:r>
            <a:endParaRPr lang="en-US" sz="200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31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66BB-B00B-9B53-6928-2255724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F72B5-FEA6-5216-3207-0308111C9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81000">
              <a:buFont typeface="Inria Sans Light,Sans-Serif"/>
              <a:buChar char="⬥"/>
            </a:pPr>
            <a:r>
              <a:rPr lang="en" sz="2000">
                <a:solidFill>
                  <a:schemeClr val="tx1"/>
                </a:solidFill>
                <a:cs typeface="Arial"/>
              </a:rPr>
              <a:t>The most common </a:t>
            </a:r>
            <a:r>
              <a:rPr lang="en" sz="2000" err="1">
                <a:solidFill>
                  <a:schemeClr val="tx1"/>
                </a:solidFill>
                <a:cs typeface="Arial"/>
              </a:rPr>
              <a:t>sql</a:t>
            </a:r>
            <a:r>
              <a:rPr lang="en" sz="2000">
                <a:solidFill>
                  <a:schemeClr val="tx1"/>
                </a:solidFill>
                <a:cs typeface="Arial"/>
              </a:rPr>
              <a:t> injection is '+OR+1=1--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81000">
              <a:buFont typeface="Inria Sans Light,Sans-Serif"/>
              <a:buChar char="⬥"/>
            </a:pPr>
            <a:r>
              <a:rPr lang="en" sz="2000">
                <a:solidFill>
                  <a:schemeClr val="tx1"/>
                </a:solidFill>
                <a:cs typeface="Arial"/>
              </a:rPr>
              <a:t>This can be injected into an input field or into </a:t>
            </a:r>
            <a:r>
              <a:rPr lang="en" sz="2000" err="1">
                <a:solidFill>
                  <a:schemeClr val="tx1"/>
                </a:solidFill>
                <a:cs typeface="Arial"/>
              </a:rPr>
              <a:t>burpsuite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81000">
              <a:buFont typeface="Inria Sans Light,Sans-Serif"/>
              <a:buChar char="⬥"/>
            </a:pPr>
            <a:r>
              <a:rPr lang="en" sz="2000">
                <a:solidFill>
                  <a:schemeClr val="tx1"/>
                </a:solidFill>
                <a:cs typeface="Arial"/>
              </a:rPr>
              <a:t>administrator'-- is another example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81000">
              <a:buFont typeface="Inria Sans Light,Sans-Serif"/>
              <a:buChar char="⬥"/>
            </a:pPr>
            <a:r>
              <a:rPr lang="en" sz="2000">
                <a:solidFill>
                  <a:schemeClr val="tx1"/>
                </a:solidFill>
                <a:cs typeface="Arial"/>
              </a:rPr>
              <a:t>Tests can be done with a single quote or other variations of breaking out of SQL syntax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17500">
              <a:buFont typeface="Inria Sans Light,Sans-Serif"/>
              <a:buChar char="⬥"/>
            </a:pPr>
            <a:endParaRPr lang="en" sz="1800">
              <a:solidFill>
                <a:schemeClr val="tx1"/>
              </a:solidFill>
              <a:cs typeface="Arial"/>
            </a:endParaRPr>
          </a:p>
        </p:txBody>
      </p:sp>
      <p:pic>
        <p:nvPicPr>
          <p:cNvPr id="5" name="Picture 5" descr="A close-up of a login form&#10;&#10;Description automatically generated">
            <a:extLst>
              <a:ext uri="{FF2B5EF4-FFF2-40B4-BE49-F238E27FC236}">
                <a16:creationId xmlns:a16="http://schemas.microsoft.com/office/drawing/2014/main" id="{7D4769ED-9A3C-5DDC-BEE0-C55A4A83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046" y="3012885"/>
            <a:ext cx="3525906" cy="19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1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490E-26B0-A4E4-8221-1D542A35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SSTI – Server Side Template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F917-95E2-D8A4-09D3-139CCD5A3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81000">
              <a:buFont typeface="Inria Sans Light,Sans-Serif"/>
              <a:buChar char="⬥"/>
            </a:pPr>
            <a:r>
              <a:rPr lang="en">
                <a:cs typeface="Arial"/>
              </a:rPr>
              <a:t>Template engines are designed to generate web pages by combining fixed templates with volatile data</a:t>
            </a:r>
            <a:endParaRPr lang="en-US">
              <a:cs typeface="Arial"/>
            </a:endParaRPr>
          </a:p>
          <a:p>
            <a:pPr indent="-381000">
              <a:buFont typeface="Inria Sans Light,Sans-Serif"/>
            </a:pPr>
            <a:endParaRPr lang="en">
              <a:cs typeface="Arial"/>
            </a:endParaRPr>
          </a:p>
          <a:p>
            <a:pPr>
              <a:buFont typeface="Inria Sans Light,Sans-Serif"/>
            </a:pPr>
            <a:r>
              <a:rPr lang="en">
                <a:cs typeface="Arial"/>
              </a:rPr>
              <a:t>When the data includes template directives, code can be ran through the site</a:t>
            </a:r>
            <a:endParaRPr lang="en-US">
              <a:cs typeface="Arial"/>
            </a:endParaRPr>
          </a:p>
          <a:p>
            <a:pPr lvl="1">
              <a:buClr>
                <a:srgbClr val="2DA8C8"/>
              </a:buClr>
              <a:buFont typeface="Inria Sans Light,Sans-Serif"/>
              <a:buChar char="⬦"/>
            </a:pPr>
            <a:r>
              <a:rPr lang="en">
                <a:cs typeface="Arial"/>
              </a:rPr>
              <a:t>Template directives are characters that allow code execution to be ran</a:t>
            </a:r>
            <a:endParaRPr lang="en-US"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4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490E-26B0-A4E4-8221-1D542A35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SSTI – Server Side Template Injection</a:t>
            </a:r>
          </a:p>
        </p:txBody>
      </p:sp>
      <p:pic>
        <p:nvPicPr>
          <p:cNvPr id="4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5DDB0C0-B62E-C25E-3D92-8420107F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23" y="1489385"/>
            <a:ext cx="5836754" cy="312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0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Announcements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490E-26B0-A4E4-8221-1D542A35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SSTI – Server Side Template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F917-95E2-D8A4-09D3-139CCD5A3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Inria Sans Light,Sans-Serif"/>
            </a:pPr>
            <a:r>
              <a:rPr lang="en">
                <a:cs typeface="Arial"/>
              </a:rPr>
              <a:t>Once you verify that a SSTI vulnerability exists, you can use the syntax to inject a payload.</a:t>
            </a:r>
            <a:endParaRPr lang="en-US">
              <a:cs typeface="Arial"/>
            </a:endParaRPr>
          </a:p>
          <a:p>
            <a:pPr>
              <a:buClr>
                <a:srgbClr val="10E7D9"/>
              </a:buClr>
              <a:buFont typeface="Inria Sans Light,Sans-Serif"/>
              <a:buChar char="⬥"/>
            </a:pPr>
            <a:endParaRPr lang="en">
              <a:cs typeface="Arial"/>
            </a:endParaRPr>
          </a:p>
          <a:p>
            <a:pPr>
              <a:buClr>
                <a:srgbClr val="10E7D9"/>
              </a:buClr>
              <a:buFont typeface="Inria Sans Light,Sans-Serif"/>
              <a:buChar char="⬥"/>
            </a:pPr>
            <a:r>
              <a:rPr lang="en">
                <a:cs typeface="Arial"/>
              </a:rPr>
              <a:t>Ex: if &lt;%= 7*7 %&gt; were to work, a payload might look like &lt;&amp;= system (“</a:t>
            </a:r>
            <a:r>
              <a:rPr lang="en" err="1">
                <a:cs typeface="Arial"/>
              </a:rPr>
              <a:t>whoami</a:t>
            </a:r>
            <a:r>
              <a:rPr lang="en">
                <a:cs typeface="Arial"/>
              </a:rPr>
              <a:t>”) %&gt; </a:t>
            </a:r>
            <a:endParaRPr lang="en-US">
              <a:cs typeface="Arial"/>
            </a:endParaRPr>
          </a:p>
          <a:p>
            <a:pPr indent="-381000">
              <a:buFont typeface="Inria Sans Light,Sans-Serif"/>
            </a:pPr>
            <a:endParaRPr lang="en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7903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10E7D-CA84-F1F8-A352-9CB624AA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XSS – Cross Site Scripting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E43A9-7B26-1F2D-7D50-6DDABD555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Inria Sans Light,Sans-Serif"/>
            </a:pPr>
            <a:r>
              <a:rPr lang="en">
                <a:cs typeface="Arial"/>
              </a:rPr>
              <a:t>Cross site scripting</a:t>
            </a:r>
            <a:endParaRPr lang="en-US">
              <a:cs typeface="Arial"/>
            </a:endParaRPr>
          </a:p>
          <a:p>
            <a:pPr>
              <a:buFont typeface="Inria Sans Light,Sans-Serif"/>
            </a:pPr>
            <a:r>
              <a:rPr lang="en">
                <a:cs typeface="Arial"/>
              </a:rPr>
              <a:t>Three types of </a:t>
            </a:r>
            <a:r>
              <a:rPr lang="en" err="1">
                <a:cs typeface="Arial"/>
              </a:rPr>
              <a:t>xss</a:t>
            </a:r>
            <a:endParaRPr lang="en-US" err="1">
              <a:cs typeface="Arial"/>
            </a:endParaRPr>
          </a:p>
          <a:p>
            <a:pPr lvl="1">
              <a:buClr>
                <a:srgbClr val="2DA8C8"/>
              </a:buClr>
              <a:buFont typeface="Inria Sans Light,Sans-Serif"/>
              <a:buChar char="⬦"/>
            </a:pPr>
            <a:r>
              <a:rPr lang="en">
                <a:cs typeface="Arial"/>
              </a:rPr>
              <a:t>Reflected </a:t>
            </a:r>
            <a:r>
              <a:rPr lang="en" err="1">
                <a:cs typeface="Arial"/>
              </a:rPr>
              <a:t>xss</a:t>
            </a:r>
            <a:r>
              <a:rPr lang="en">
                <a:cs typeface="Arial"/>
              </a:rPr>
              <a:t> - comes from http request</a:t>
            </a:r>
            <a:endParaRPr lang="en-US">
              <a:cs typeface="Arial"/>
            </a:endParaRPr>
          </a:p>
          <a:p>
            <a:pPr lvl="1">
              <a:buClr>
                <a:srgbClr val="2DA8C8"/>
              </a:buClr>
              <a:buFont typeface="Inria Sans Light,Sans-Serif"/>
              <a:buChar char="⬦"/>
            </a:pPr>
            <a:r>
              <a:rPr lang="en">
                <a:cs typeface="Arial"/>
              </a:rPr>
              <a:t>Stored </a:t>
            </a:r>
            <a:r>
              <a:rPr lang="en" err="1">
                <a:cs typeface="Arial"/>
              </a:rPr>
              <a:t>xss</a:t>
            </a:r>
            <a:r>
              <a:rPr lang="en">
                <a:cs typeface="Arial"/>
              </a:rPr>
              <a:t> - Payload comes from web </a:t>
            </a:r>
            <a:r>
              <a:rPr lang="en" err="1">
                <a:cs typeface="Arial"/>
              </a:rPr>
              <a:t>db</a:t>
            </a:r>
            <a:endParaRPr lang="en-US" err="1">
              <a:cs typeface="Arial"/>
            </a:endParaRPr>
          </a:p>
          <a:p>
            <a:pPr lvl="1">
              <a:buClr>
                <a:srgbClr val="2DA8C8"/>
              </a:buClr>
              <a:buFont typeface="Inria Sans Light,Sans-Serif"/>
              <a:buChar char="⬦"/>
            </a:pPr>
            <a:r>
              <a:rPr lang="en">
                <a:cs typeface="Arial"/>
              </a:rPr>
              <a:t>DOM-based </a:t>
            </a:r>
            <a:r>
              <a:rPr lang="en" err="1">
                <a:cs typeface="Arial"/>
              </a:rPr>
              <a:t>xss</a:t>
            </a:r>
            <a:r>
              <a:rPr lang="en">
                <a:cs typeface="Arial"/>
              </a:rPr>
              <a:t> - comes from client-side code</a:t>
            </a:r>
            <a:endParaRPr lang="en-US"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75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10E7D-CA84-F1F8-A352-9CB624AA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XSS – Cross Site Scripting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E43A9-7B26-1F2D-7D50-6DDABD555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5600">
              <a:buFont typeface="Inria Sans Light,Sans-Serif"/>
            </a:pPr>
            <a:r>
              <a:rPr lang="en" sz="1800">
                <a:cs typeface="Arial"/>
              </a:rPr>
              <a:t>Reflected </a:t>
            </a:r>
            <a:r>
              <a:rPr lang="en" sz="1800" err="1">
                <a:cs typeface="Arial"/>
              </a:rPr>
              <a:t>xss</a:t>
            </a:r>
            <a:r>
              <a:rPr lang="en" sz="1800">
                <a:cs typeface="Arial"/>
              </a:rPr>
              <a:t> example:</a:t>
            </a:r>
            <a:endParaRPr lang="en-US" sz="1800">
              <a:cs typeface="Arial"/>
            </a:endParaRPr>
          </a:p>
          <a:p>
            <a:pPr lvl="1" indent="-355600">
              <a:spcBef>
                <a:spcPts val="0"/>
              </a:spcBef>
              <a:buClr>
                <a:srgbClr val="2DA8C8"/>
              </a:buClr>
              <a:buFont typeface="Inria Sans Light,Sans-Serif"/>
              <a:buChar char="⬦"/>
            </a:pPr>
            <a:r>
              <a:rPr lang="en" sz="1800">
                <a:cs typeface="Arial"/>
                <a:hlinkClick r:id="rId3"/>
              </a:rPr>
              <a:t>https://insecure-website.com/status?message=&lt;script&gt;/*+Bad+stuff+here...+*/&lt;/script</a:t>
            </a:r>
            <a:r>
              <a:rPr lang="en" sz="1800">
                <a:cs typeface="Arial"/>
              </a:rPr>
              <a:t>&gt;</a:t>
            </a:r>
            <a:endParaRPr lang="en-US" sz="1800">
              <a:cs typeface="Arial"/>
            </a:endParaRPr>
          </a:p>
          <a:p>
            <a:pPr lvl="1" indent="-355600">
              <a:spcBef>
                <a:spcPts val="0"/>
              </a:spcBef>
              <a:buClr>
                <a:srgbClr val="2DA8C8"/>
              </a:buClr>
              <a:buFont typeface="Inria Sans Light,Sans-Serif"/>
              <a:buChar char="⬦"/>
            </a:pPr>
            <a:r>
              <a:rPr lang="en" sz="1800">
                <a:cs typeface="Arial"/>
              </a:rPr>
              <a:t>Used in </a:t>
            </a:r>
            <a:r>
              <a:rPr lang="en" sz="1800" err="1">
                <a:cs typeface="Arial"/>
              </a:rPr>
              <a:t>url</a:t>
            </a:r>
            <a:endParaRPr lang="en-US" sz="1800">
              <a:cs typeface="Arial"/>
            </a:endParaRPr>
          </a:p>
          <a:p>
            <a:pPr indent="-355600">
              <a:buClr>
                <a:srgbClr val="10E7D9"/>
              </a:buClr>
              <a:buFont typeface="Inria Sans Light,Sans-Serif"/>
              <a:buChar char="⬥"/>
            </a:pPr>
            <a:r>
              <a:rPr lang="en" sz="1800">
                <a:cs typeface="Arial"/>
              </a:rPr>
              <a:t>Stored </a:t>
            </a:r>
            <a:r>
              <a:rPr lang="en" sz="1800" err="1">
                <a:cs typeface="Arial"/>
              </a:rPr>
              <a:t>xss</a:t>
            </a:r>
            <a:endParaRPr lang="en-US" sz="1800">
              <a:cs typeface="Arial"/>
            </a:endParaRPr>
          </a:p>
          <a:p>
            <a:pPr lvl="1">
              <a:spcBef>
                <a:spcPts val="0"/>
              </a:spcBef>
              <a:buClr>
                <a:srgbClr val="2DA8C8"/>
              </a:buClr>
              <a:buFont typeface="Inria Sans Light,Sans-Serif"/>
              <a:buChar char="⬦"/>
            </a:pPr>
            <a:r>
              <a:rPr lang="en" sz="1800">
                <a:cs typeface="Arial"/>
              </a:rPr>
              <a:t>Test with: &lt;script&gt;alert(“Hello </a:t>
            </a:r>
            <a:r>
              <a:rPr lang="en" sz="1800" err="1">
                <a:cs typeface="Arial"/>
              </a:rPr>
              <a:t>xss</a:t>
            </a:r>
            <a:r>
              <a:rPr lang="en" sz="1800">
                <a:cs typeface="Arial"/>
              </a:rPr>
              <a:t>”)&lt;/script&gt;</a:t>
            </a:r>
            <a:endParaRPr lang="en-US" sz="1800">
              <a:cs typeface="Arial"/>
            </a:endParaRPr>
          </a:p>
          <a:p>
            <a:pPr lvl="1" indent="-355600">
              <a:spcBef>
                <a:spcPts val="0"/>
              </a:spcBef>
              <a:buClr>
                <a:srgbClr val="2DA8C8"/>
              </a:buClr>
              <a:buFont typeface="Inria Sans Light,Sans-Serif"/>
              <a:buChar char="⬦"/>
            </a:pPr>
            <a:r>
              <a:rPr lang="en" sz="1800">
                <a:cs typeface="Arial"/>
              </a:rPr>
              <a:t>Used in an input field</a:t>
            </a:r>
            <a:endParaRPr lang="en-US" sz="1800">
              <a:cs typeface="Arial"/>
            </a:endParaRPr>
          </a:p>
          <a:p>
            <a:pPr indent="-355600">
              <a:buClr>
                <a:srgbClr val="10E7D9"/>
              </a:buClr>
              <a:buFont typeface="Inria Sans Light,Sans-Serif"/>
              <a:buChar char="⬥"/>
            </a:pPr>
            <a:r>
              <a:rPr lang="en" sz="1800">
                <a:cs typeface="Arial"/>
              </a:rPr>
              <a:t>DOM-based </a:t>
            </a:r>
            <a:r>
              <a:rPr lang="en" sz="1800" err="1">
                <a:cs typeface="Arial"/>
              </a:rPr>
              <a:t>xss</a:t>
            </a:r>
            <a:endParaRPr lang="en-US" sz="1800">
              <a:cs typeface="Arial"/>
            </a:endParaRPr>
          </a:p>
          <a:p>
            <a:pPr lvl="1" indent="-355600">
              <a:spcBef>
                <a:spcPts val="0"/>
              </a:spcBef>
              <a:buClr>
                <a:srgbClr val="2DA8C8"/>
              </a:buClr>
              <a:buFont typeface="Inria Sans Light,Sans-Serif"/>
              <a:buChar char="⬦"/>
            </a:pPr>
            <a:r>
              <a:rPr lang="en" sz="1800">
                <a:cs typeface="Arial"/>
              </a:rPr>
              <a:t>You searched for: &lt;</a:t>
            </a:r>
            <a:r>
              <a:rPr lang="en" sz="1800" err="1">
                <a:cs typeface="Arial"/>
              </a:rPr>
              <a:t>img</a:t>
            </a:r>
            <a:r>
              <a:rPr lang="en" sz="1800">
                <a:cs typeface="Arial"/>
              </a:rPr>
              <a:t> </a:t>
            </a:r>
            <a:r>
              <a:rPr lang="en" sz="1800" err="1">
                <a:cs typeface="Arial"/>
              </a:rPr>
              <a:t>src</a:t>
            </a:r>
            <a:r>
              <a:rPr lang="en" sz="1800">
                <a:cs typeface="Arial"/>
              </a:rPr>
              <a:t>=1 </a:t>
            </a:r>
            <a:r>
              <a:rPr lang="en" sz="1800" err="1">
                <a:cs typeface="Arial"/>
              </a:rPr>
              <a:t>onerror</a:t>
            </a:r>
            <a:r>
              <a:rPr lang="en" sz="1800">
                <a:cs typeface="Arial"/>
              </a:rPr>
              <a:t>='/* Bad stuff here... */'&gt;</a:t>
            </a:r>
            <a:endParaRPr lang="en-US" sz="1800">
              <a:cs typeface="Arial"/>
            </a:endParaRPr>
          </a:p>
          <a:p>
            <a:pPr lvl="1" indent="-355600">
              <a:spcBef>
                <a:spcPts val="0"/>
              </a:spcBef>
              <a:buClr>
                <a:srgbClr val="2DA8C8"/>
              </a:buClr>
              <a:buFont typeface="Inria Sans Light,Sans-Serif"/>
              <a:buChar char="⬦"/>
            </a:pPr>
            <a:r>
              <a:rPr lang="en" sz="1800">
                <a:cs typeface="Arial"/>
              </a:rPr>
              <a:t>Usually used in </a:t>
            </a:r>
            <a:r>
              <a:rPr lang="en" sz="1800" err="1">
                <a:cs typeface="Arial"/>
              </a:rPr>
              <a:t>javascript</a:t>
            </a:r>
            <a:endParaRPr lang="en-US" sz="1800">
              <a:cs typeface="Arial"/>
            </a:endParaRPr>
          </a:p>
          <a:p>
            <a:pPr>
              <a:buFont typeface="Inria Sans Light,Sans-Serif"/>
            </a:pPr>
            <a:endParaRPr lang="en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2315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2B69-27AF-BB2B-10DC-8A5EFA7C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SSRF – Server-Side Request Forgery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92DCC-D174-5DA3-CAA5-AD4EA6148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30200">
              <a:buFont typeface="Arial,Sans-Serif"/>
              <a:buChar char="•"/>
            </a:pPr>
            <a:r>
              <a:rPr lang="en" sz="2000">
                <a:solidFill>
                  <a:schemeClr val="tx1"/>
                </a:solidFill>
                <a:cs typeface="Arial"/>
              </a:rPr>
              <a:t> Apps Query backend Rest APIs, which is implemented by the URL through an HTTP request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30200">
              <a:buFont typeface="Arial,Sans-Serif"/>
              <a:buChar char="•"/>
            </a:pPr>
            <a:endParaRPr lang="en" sz="2000">
              <a:solidFill>
                <a:schemeClr val="tx1"/>
              </a:solidFill>
              <a:cs typeface="Arial"/>
            </a:endParaRPr>
          </a:p>
          <a:p>
            <a:pPr indent="-330200">
              <a:buFont typeface="Arial,Sans-Serif"/>
              <a:buChar char="•"/>
            </a:pPr>
            <a:r>
              <a:rPr lang="en" sz="2000">
                <a:solidFill>
                  <a:schemeClr val="tx1"/>
                </a:solidFill>
                <a:cs typeface="Arial"/>
              </a:rPr>
              <a:t>Server makes a request to a specified URL, and then retrieve from that URL to the user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30200">
              <a:buFont typeface="Arial,Sans-Serif"/>
              <a:buChar char="•"/>
            </a:pPr>
            <a:endParaRPr lang="en" sz="2000">
              <a:solidFill>
                <a:schemeClr val="tx1"/>
              </a:solidFill>
              <a:cs typeface="Arial"/>
            </a:endParaRPr>
          </a:p>
          <a:p>
            <a:pPr indent="-330200">
              <a:buFont typeface="Arial,Sans-Serif"/>
              <a:buChar char="•"/>
            </a:pPr>
            <a:r>
              <a:rPr lang="en" sz="2000">
                <a:solidFill>
                  <a:schemeClr val="tx1"/>
                </a:solidFill>
                <a:cs typeface="Arial"/>
              </a:rPr>
              <a:t>Attackers can modify that request to specify a URL local to the server itself, such as: /localhost/admin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30200">
              <a:buFont typeface="Arial,Sans-Serif"/>
              <a:buChar char="•"/>
            </a:pPr>
            <a:endParaRPr lang="en" sz="2000">
              <a:solidFill>
                <a:schemeClr val="tx1"/>
              </a:solidFill>
              <a:cs typeface="Arial"/>
            </a:endParaRPr>
          </a:p>
          <a:p>
            <a:pPr indent="-330200">
              <a:buFont typeface="Arial,Sans-Serif"/>
              <a:buChar char="•"/>
            </a:pPr>
            <a:r>
              <a:rPr lang="en" sz="2000">
                <a:solidFill>
                  <a:schemeClr val="tx1"/>
                </a:solidFill>
                <a:cs typeface="Arial"/>
              </a:rPr>
              <a:t>URL request to /admin comes from the local machine itself, bypassing normal access controls (trusted location)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indent="-330200">
              <a:buFont typeface="Arial,Sans-Serif"/>
              <a:buChar char="•"/>
            </a:pPr>
            <a:endParaRPr lang="en" sz="2000">
              <a:solidFill>
                <a:schemeClr val="tx1"/>
              </a:solidFill>
              <a:cs typeface="Arial"/>
            </a:endParaRPr>
          </a:p>
          <a:p>
            <a:pPr indent="-330200">
              <a:buFont typeface="Arial,Sans-Serif"/>
              <a:buChar char="•"/>
            </a:pPr>
            <a:endParaRPr lang="en" sz="2000">
              <a:solidFill>
                <a:schemeClr val="tx1"/>
              </a:solidFill>
              <a:cs typeface="Arial"/>
            </a:endParaRPr>
          </a:p>
          <a:p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22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6BA3-4CE0-68FC-29B6-E3F5A58F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SSRF – Server-Side Request Forgery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DE48DD-F976-B59A-5FDA-231840A3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94" y="1385537"/>
            <a:ext cx="7737612" cy="1366088"/>
          </a:xfrm>
          <a:prstGeom prst="rect">
            <a:avLst/>
          </a:prstGeom>
        </p:spPr>
      </p:pic>
      <p:pic>
        <p:nvPicPr>
          <p:cNvPr id="5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0FB2C4-8FFF-A1FA-FEE1-622FD669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69" y="3124754"/>
            <a:ext cx="7750036" cy="144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49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26CC-CD0A-0878-2429-2A041D7E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 Creds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E42BB-1E27-7351-F0D4-19AD82CE1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17500">
              <a:buFont typeface="Inria Sans Light,Sans-Serif"/>
            </a:pPr>
            <a:r>
              <a:rPr lang="en" sz="2000">
                <a:cs typeface="Arial"/>
              </a:rPr>
              <a:t>Default creds are sometimes used on sites with poor configuration</a:t>
            </a:r>
            <a:endParaRPr lang="en-US" sz="2000">
              <a:cs typeface="Arial"/>
            </a:endParaRPr>
          </a:p>
          <a:p>
            <a:pPr indent="-317500">
              <a:buFont typeface="Inria Sans Light,Sans-Serif"/>
            </a:pPr>
            <a:r>
              <a:rPr lang="en" sz="2000">
                <a:cs typeface="Arial"/>
              </a:rPr>
              <a:t>Common examples:</a:t>
            </a:r>
            <a:endParaRPr lang="en-US" sz="2000">
              <a:cs typeface="Arial"/>
            </a:endParaRPr>
          </a:p>
          <a:p>
            <a:pPr lvl="1" indent="-317500">
              <a:buClr>
                <a:srgbClr val="2DA8C8"/>
              </a:buClr>
              <a:buFont typeface="Inria Sans Light,Sans-Serif"/>
              <a:buChar char="⬦"/>
            </a:pPr>
            <a:r>
              <a:rPr lang="en" sz="2000">
                <a:cs typeface="Arial"/>
              </a:rPr>
              <a:t>U: admin P: admin</a:t>
            </a:r>
            <a:endParaRPr lang="en-US" sz="2000">
              <a:cs typeface="Arial"/>
            </a:endParaRPr>
          </a:p>
          <a:p>
            <a:pPr lvl="1" indent="-317500">
              <a:buClr>
                <a:srgbClr val="2DA8C8"/>
              </a:buClr>
              <a:buFont typeface="Inria Sans Light,Sans-Serif"/>
              <a:buChar char="⬦"/>
            </a:pPr>
            <a:r>
              <a:rPr lang="en" sz="2000">
                <a:cs typeface="Arial"/>
              </a:rPr>
              <a:t>U: Administrator P: </a:t>
            </a:r>
            <a:endParaRPr lang="en-US" sz="2000">
              <a:cs typeface="Arial"/>
            </a:endParaRPr>
          </a:p>
          <a:p>
            <a:pPr lvl="1" indent="-317500">
              <a:buClr>
                <a:srgbClr val="2DA8C8"/>
              </a:buClr>
              <a:buFont typeface="Inria Sans Light,Sans-Serif"/>
              <a:buChar char="⬦"/>
            </a:pPr>
            <a:r>
              <a:rPr lang="en" sz="2000">
                <a:cs typeface="Arial"/>
              </a:rPr>
              <a:t>U: admin P: password</a:t>
            </a:r>
            <a:endParaRPr lang="en-US" sz="2000">
              <a:cs typeface="Arial"/>
            </a:endParaRPr>
          </a:p>
          <a:p>
            <a:pPr indent="-317500">
              <a:buFont typeface="Inria Sans Light,Sans-Serif"/>
            </a:pPr>
            <a:r>
              <a:rPr lang="en" sz="2000">
                <a:cs typeface="Arial"/>
              </a:rPr>
              <a:t>If the website is using a specific software, the manual often lists the default creds</a:t>
            </a:r>
            <a:endParaRPr lang="en-US" sz="2000">
              <a:cs typeface="Arial"/>
            </a:endParaRPr>
          </a:p>
          <a:p>
            <a:pPr lvl="1" indent="-317500">
              <a:buClr>
                <a:srgbClr val="2DA8C8"/>
              </a:buClr>
              <a:buFont typeface="Inria Sans Light,Sans-Serif"/>
              <a:buChar char="⬦"/>
            </a:pPr>
            <a:r>
              <a:rPr lang="en" sz="2000">
                <a:cs typeface="Arial"/>
              </a:rPr>
              <a:t>This is why reconnaissance and scanning is so important</a:t>
            </a:r>
            <a:endParaRPr lang="en-US" sz="2000"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22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Hacking Takeaways</a:t>
            </a:r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Websites communicate with requests and responses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Scans can help you gain valuable information about websites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Web attacks can be used to gain initial access on systems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4540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FE2C-C58C-AB37-BD9C-6947BF13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Walk Through / Challenge Time!</a:t>
            </a:r>
          </a:p>
        </p:txBody>
      </p:sp>
      <p:pic>
        <p:nvPicPr>
          <p:cNvPr id="3" name="Picture 2" descr="Aaron's Animals - Facebook Hacker - YouTube">
            <a:extLst>
              <a:ext uri="{FF2B5EF4-FFF2-40B4-BE49-F238E27FC236}">
                <a16:creationId xmlns:a16="http://schemas.microsoft.com/office/drawing/2014/main" id="{AEB3299F-D742-2DB6-B8F6-CA4CCAA3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69" y="3189873"/>
            <a:ext cx="3368842" cy="1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71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3F0A-7820-31D3-C59F-9DCDA346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Time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68E8D-BBC4-6289-05EC-7208364E8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Linux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BD4F2-1CF2-5348-30C7-18AB33F2C5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Windows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0EAE14-7B17-EDCE-133A-E2BF629CA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" y="1854582"/>
            <a:ext cx="4403557" cy="133808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AE639B-D6FA-1D24-A8A5-D4D4E46A8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09" b="56534"/>
          <a:stretch/>
        </p:blipFill>
        <p:spPr>
          <a:xfrm>
            <a:off x="4878806" y="1851743"/>
            <a:ext cx="4078705" cy="1149202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1535C8-6C1A-809C-8423-747314BC6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312" y="3061337"/>
            <a:ext cx="3693694" cy="1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2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3A8F-92A9-409B-F130-9E7408FE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Time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D8407-9A74-AF3D-BFA9-E8D2BD7B0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installing docker, run this command: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Should spin up a web page that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4C92C-7235-94B6-3F13-E9686EF71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79" y="1827876"/>
            <a:ext cx="6731668" cy="75382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90F0B0-713B-843B-7BCA-BED4407ED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990"/>
          <a:stretch/>
        </p:blipFill>
        <p:spPr>
          <a:xfrm>
            <a:off x="3080084" y="2944347"/>
            <a:ext cx="2923673" cy="21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5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Inria Sans Light,Sans-Serif"/>
              <a:buChar char="⬥"/>
            </a:pPr>
            <a:r>
              <a:rPr lang="en">
                <a:cs typeface="Arial"/>
              </a:rPr>
              <a:t>Penetration Testing methodology</a:t>
            </a:r>
          </a:p>
          <a:p>
            <a:pPr>
              <a:buFont typeface="Inria Sans Light,Sans-Serif"/>
              <a:buChar char="⬥"/>
            </a:pPr>
            <a:r>
              <a:rPr lang="en">
                <a:cs typeface="Arial"/>
              </a:rPr>
              <a:t>How do web applications work?</a:t>
            </a:r>
            <a:endParaRPr lang="en"/>
          </a:p>
          <a:p>
            <a:pPr>
              <a:buFont typeface="Inria Sans Light,Sans-Serif"/>
              <a:buChar char="⬥"/>
            </a:pPr>
            <a:r>
              <a:rPr lang="en">
                <a:cs typeface="Arial"/>
              </a:rPr>
              <a:t>What are common web app scans</a:t>
            </a:r>
          </a:p>
          <a:p>
            <a:pPr>
              <a:buFont typeface="Inria Sans Light,Sans-Serif"/>
              <a:buChar char="⬥"/>
            </a:pPr>
            <a:r>
              <a:rPr lang="en">
                <a:cs typeface="Arial"/>
              </a:rPr>
              <a:t>Common web attacks</a:t>
            </a:r>
          </a:p>
          <a:p>
            <a:pPr>
              <a:buFont typeface="Inria Sans Light,Sans-Serif"/>
              <a:buChar char="⬥"/>
            </a:pPr>
            <a:r>
              <a:rPr lang="en">
                <a:cs typeface="Arial"/>
              </a:rPr>
              <a:t>Fun web attacks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1B1E-392F-854C-7B41-1DF292FD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Almost Done Setting Up (I promise)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BF066-B30E-98DD-97E3-24F7D1C95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Click "Create/Reset Database"</a:t>
            </a:r>
          </a:p>
          <a:p>
            <a:r>
              <a:rPr lang="en-US"/>
              <a:t>Start with the security level on low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shot of a security level&#10;&#10;Description automatically generated">
            <a:extLst>
              <a:ext uri="{FF2B5EF4-FFF2-40B4-BE49-F238E27FC236}">
                <a16:creationId xmlns:a16="http://schemas.microsoft.com/office/drawing/2014/main" id="{C19D8D27-D44D-B0BF-EAC8-8E020CEF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173692"/>
            <a:ext cx="4656221" cy="2823436"/>
          </a:xfrm>
          <a:prstGeom prst="rect">
            <a:avLst/>
          </a:prstGeom>
        </p:spPr>
      </p:pic>
      <p:pic>
        <p:nvPicPr>
          <p:cNvPr id="5" name="Picture 4" descr="Falling asleep on my com : r/cats">
            <a:extLst>
              <a:ext uri="{FF2B5EF4-FFF2-40B4-BE49-F238E27FC236}">
                <a16:creationId xmlns:a16="http://schemas.microsoft.com/office/drawing/2014/main" id="{A9ECA501-080E-991C-DC56-B7A5B383D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726" y="2421355"/>
            <a:ext cx="1961148" cy="26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1207850" y="855500"/>
            <a:ext cx="71250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Fraud and Abuse Act (CFAA)</a:t>
            </a:r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body" idx="1"/>
          </p:nvPr>
        </p:nvSpPr>
        <p:spPr>
          <a:xfrm>
            <a:off x="1174300" y="1430150"/>
            <a:ext cx="7016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Punishable by up to five years in prison plus fines.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Violations of parts of the CFAA are punishable by 10 years, 20 years, and even life in prison.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What you learn here will not help you avoid time in prison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30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6F5C-173F-9402-9359-89E1D7D7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 Testing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C84C1-5EF3-DC1F-025F-35E50C896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s://www.imperva.com/learn/wp-content/uploads/sites/13/2019/01/pen-testing.jpg">
            <a:extLst>
              <a:ext uri="{FF2B5EF4-FFF2-40B4-BE49-F238E27FC236}">
                <a16:creationId xmlns:a16="http://schemas.microsoft.com/office/drawing/2014/main" id="{6833DB93-73AD-B036-FF55-2502AECC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74" y="1331500"/>
            <a:ext cx="6737682" cy="335278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D63431-B623-74C8-D3F9-83273178F126}"/>
              </a:ext>
            </a:extLst>
          </p:cNvPr>
          <p:cNvSpPr/>
          <p:nvPr/>
        </p:nvSpPr>
        <p:spPr>
          <a:xfrm rot="13500000">
            <a:off x="5493714" y="3378092"/>
            <a:ext cx="776037" cy="306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77D527A-229D-6546-D6CB-8C29A16DC085}"/>
              </a:ext>
            </a:extLst>
          </p:cNvPr>
          <p:cNvSpPr/>
          <p:nvPr/>
        </p:nvSpPr>
        <p:spPr>
          <a:xfrm rot="11520000">
            <a:off x="4938654" y="3749436"/>
            <a:ext cx="1100890" cy="2767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29682-E627-DC91-8D2A-66F7FBC392CF}"/>
              </a:ext>
            </a:extLst>
          </p:cNvPr>
          <p:cNvSpPr txBox="1"/>
          <p:nvPr/>
        </p:nvSpPr>
        <p:spPr>
          <a:xfrm>
            <a:off x="6100011" y="3765883"/>
            <a:ext cx="15881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Web app testing usually falls here</a:t>
            </a:r>
          </a:p>
        </p:txBody>
      </p:sp>
    </p:spTree>
    <p:extLst>
      <p:ext uri="{BB962C8B-B14F-4D97-AF65-F5344CB8AC3E}">
        <p14:creationId xmlns:p14="http://schemas.microsoft.com/office/powerpoint/2010/main" val="341501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Web? (Requests and responses)</a:t>
            </a:r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HTTP and HTTPS use requests and responses to communicate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The requests use verbs like GET, PUT, POST, etc.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The responses use status codes from 5 categories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⬦"/>
            </a:pPr>
            <a:r>
              <a:rPr lang="en" sz="2000"/>
              <a:t>100-199 = informational 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⬦"/>
            </a:pPr>
            <a:r>
              <a:rPr lang="en" sz="2000"/>
              <a:t>200-299 = successful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300-399 = redirect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400-499 = user error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500-599 = server error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/>
          </a:p>
        </p:txBody>
      </p:sp>
      <p:pic>
        <p:nvPicPr>
          <p:cNvPr id="245" name="Google Shape;2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475" y="2708950"/>
            <a:ext cx="1842351" cy="147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812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Requests</a:t>
            </a: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Request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Header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Message body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⬦"/>
            </a:pPr>
            <a:r>
              <a:rPr lang="en" sz="2000"/>
              <a:t>Http is the protocol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⬦"/>
            </a:pPr>
            <a:r>
              <a:rPr lang="en" sz="2000"/>
              <a:t>Html is the web design</a:t>
            </a:r>
            <a:endParaRPr sz="2000"/>
          </a:p>
        </p:txBody>
      </p:sp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 b="20565"/>
          <a:stretch/>
        </p:blipFill>
        <p:spPr>
          <a:xfrm>
            <a:off x="4699126" y="1251963"/>
            <a:ext cx="4242950" cy="263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6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Responses</a:t>
            </a: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Status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Header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Body 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726" y="946625"/>
            <a:ext cx="4045625" cy="325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855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</a:t>
            </a:r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Why do requests and responses matter to us?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Proxies allow us to stand in the middle of that traffic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⬦"/>
            </a:pPr>
            <a:r>
              <a:rPr lang="en" sz="2000"/>
              <a:t>We can intercept or change what is sent and received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Tools like burpsuite/zap and foxyproxy allow us to do that</a:t>
            </a:r>
            <a:endParaRPr sz="2000"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3">
            <a:alphaModFix/>
          </a:blip>
          <a:srcRect l="7798" r="8168"/>
          <a:stretch/>
        </p:blipFill>
        <p:spPr>
          <a:xfrm>
            <a:off x="531375" y="2815450"/>
            <a:ext cx="3060601" cy="2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4">
            <a:alphaModFix/>
          </a:blip>
          <a:srcRect l="18403" r="18028"/>
          <a:stretch/>
        </p:blipFill>
        <p:spPr>
          <a:xfrm>
            <a:off x="4367175" y="2815450"/>
            <a:ext cx="4312954" cy="218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97457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6" ma:contentTypeDescription="Create a new document." ma:contentTypeScope="" ma:versionID="a767528fbc1f26f1478a4b0670f00f5a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9639a82721bfff281058563b84211648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  <_Flow_SignoffStatus xmlns="397680dc-95c9-4de1-9227-14187644d916" xsi:nil="true"/>
  </documentManagement>
</p:properties>
</file>

<file path=customXml/itemProps1.xml><?xml version="1.0" encoding="utf-8"?>
<ds:datastoreItem xmlns:ds="http://schemas.openxmlformats.org/officeDocument/2006/customXml" ds:itemID="{E6698FFC-0C9D-4ECA-8E20-346FB0DC2B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FCE4D7-25E1-4ABC-8316-F40A9EDCD4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680dc-95c9-4de1-9227-14187644d916"/>
    <ds:schemaRef ds:uri="3abd812f-7777-4e58-9325-0eb5962f52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44DE46-24CD-4FA3-9ECD-029BDC142955}">
  <ds:schemaRefs>
    <ds:schemaRef ds:uri="397680dc-95c9-4de1-9227-14187644d916"/>
    <ds:schemaRef ds:uri="3abd812f-7777-4e58-9325-0eb5962f5266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1079</Words>
  <Application>Microsoft Macintosh PowerPoint</Application>
  <PresentationFormat>On-screen Show (16:9)</PresentationFormat>
  <Paragraphs>184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Titillium Web</vt:lpstr>
      <vt:lpstr>Inria Sans</vt:lpstr>
      <vt:lpstr>Saira SemiCondensed Medium</vt:lpstr>
      <vt:lpstr>Arial</vt:lpstr>
      <vt:lpstr>Inria Sans Light,Sans-Serif</vt:lpstr>
      <vt:lpstr>Arial,Sans-Serif</vt:lpstr>
      <vt:lpstr>Inria Sans Light</vt:lpstr>
      <vt:lpstr>Gurney template</vt:lpstr>
      <vt:lpstr>Competitive Cyber Security Organization</vt:lpstr>
      <vt:lpstr>Announcements</vt:lpstr>
      <vt:lpstr>Learning Objectives:</vt:lpstr>
      <vt:lpstr>Computer Fraud and Abuse Act (CFAA)</vt:lpstr>
      <vt:lpstr>Pen Testing Methodology</vt:lpstr>
      <vt:lpstr>What is Web? (Requests and responses)</vt:lpstr>
      <vt:lpstr>Requests</vt:lpstr>
      <vt:lpstr>Responses</vt:lpstr>
      <vt:lpstr>Proxy</vt:lpstr>
      <vt:lpstr>HTTP vs HTTPS</vt:lpstr>
      <vt:lpstr>Scanning  vs Fuzzing</vt:lpstr>
      <vt:lpstr>Scanning and fuzzing examples</vt:lpstr>
      <vt:lpstr>Other Types of Scans</vt:lpstr>
      <vt:lpstr>What to look for</vt:lpstr>
      <vt:lpstr>Common Web Attacks</vt:lpstr>
      <vt:lpstr>SQL Injection</vt:lpstr>
      <vt:lpstr>SQL Injection</vt:lpstr>
      <vt:lpstr>SSTI – Server Side Template Injection</vt:lpstr>
      <vt:lpstr>SSTI – Server Side Template Injection</vt:lpstr>
      <vt:lpstr>SSTI – Server Side Template Injection</vt:lpstr>
      <vt:lpstr>XSS – Cross Site Scripting</vt:lpstr>
      <vt:lpstr>XSS – Cross Site Scripting</vt:lpstr>
      <vt:lpstr>SSRF – Server-Side Request Forgery</vt:lpstr>
      <vt:lpstr>SSRF – Server-Side Request Forgery</vt:lpstr>
      <vt:lpstr>Weak Creds</vt:lpstr>
      <vt:lpstr>Web Hacking Takeaways</vt:lpstr>
      <vt:lpstr>Walk Through / Challenge Time!</vt:lpstr>
      <vt:lpstr>Setup Time </vt:lpstr>
      <vt:lpstr>Setup Time </vt:lpstr>
      <vt:lpstr>Almost Done Setting Up (I promise)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Cyber Security Organization</dc:title>
  <cp:lastModifiedBy>Glickman, Evan David</cp:lastModifiedBy>
  <cp:revision>59</cp:revision>
  <dcterms:modified xsi:type="dcterms:W3CDTF">2024-10-25T16:35:28Z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  <property fmtid="{D5CDD505-2E9C-101B-9397-08002B2CF9AE}" pid="3" name="MediaServiceImageTags">
    <vt:lpwstr/>
  </property>
</Properties>
</file>